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
  </p:notesMasterIdLst>
  <p:sldIdLst>
    <p:sldId id="260" r:id="rId5"/>
  </p:sldIdLst>
  <p:sldSz cx="43891200" cy="32918400"/>
  <p:notesSz cx="6858000" cy="9144000"/>
  <p:embeddedFontLst>
    <p:embeddedFont>
      <p:font typeface="Aptos Serif" panose="02020604070405020304" pitchFamily="18" charset="0"/>
      <p:regular r:id="rId7"/>
      <p:bold r:id="rId8"/>
      <p:italic r:id="rId9"/>
      <p:boldItalic r:id="rId10"/>
    </p:embeddedFont>
    <p:embeddedFont>
      <p:font typeface="League Spartan" panose="020B0604020202020204" charset="0"/>
      <p:regular r:id="rId11"/>
      <p:bold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67FAF3-6273-4DAB-8E9F-F5F06A0E6251}" v="17" dt="2025-04-13T03:44:32.4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2" d="100"/>
          <a:sy n="22" d="100"/>
        </p:scale>
        <p:origin x="123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font" Target="fonts/font1.fntdata"/><Relationship Id="rId12" Type="http://schemas.openxmlformats.org/officeDocument/2006/relationships/font" Target="fonts/font6.fntdata"/><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font" Target="fonts/font3.fntdata"/><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sale, Akash" userId="cae706ce-e6e8-4add-a2b1-90437efb30d8" providerId="ADAL" clId="{7F67FAF3-6273-4DAB-8E9F-F5F06A0E6251}"/>
    <pc:docChg chg="undo custSel addSld delSld modSld sldOrd">
      <pc:chgData name="Musale, Akash" userId="cae706ce-e6e8-4add-a2b1-90437efb30d8" providerId="ADAL" clId="{7F67FAF3-6273-4DAB-8E9F-F5F06A0E6251}" dt="2025-04-13T03:47:21.262" v="41" actId="47"/>
      <pc:docMkLst>
        <pc:docMk/>
      </pc:docMkLst>
      <pc:sldChg chg="del">
        <pc:chgData name="Musale, Akash" userId="cae706ce-e6e8-4add-a2b1-90437efb30d8" providerId="ADAL" clId="{7F67FAF3-6273-4DAB-8E9F-F5F06A0E6251}" dt="2025-04-13T03:47:21.262" v="41" actId="47"/>
        <pc:sldMkLst>
          <pc:docMk/>
          <pc:sldMk cId="0" sldId="256"/>
        </pc:sldMkLst>
      </pc:sldChg>
      <pc:sldChg chg="addSp">
        <pc:chgData name="Musale, Akash" userId="cae706ce-e6e8-4add-a2b1-90437efb30d8" providerId="ADAL" clId="{7F67FAF3-6273-4DAB-8E9F-F5F06A0E6251}" dt="2025-04-13T03:38:24.859" v="5"/>
        <pc:sldMkLst>
          <pc:docMk/>
          <pc:sldMk cId="253590806" sldId="258"/>
        </pc:sldMkLst>
        <pc:picChg chg="add">
          <ac:chgData name="Musale, Akash" userId="cae706ce-e6e8-4add-a2b1-90437efb30d8" providerId="ADAL" clId="{7F67FAF3-6273-4DAB-8E9F-F5F06A0E6251}" dt="2025-04-13T03:38:24.859" v="5"/>
          <ac:picMkLst>
            <pc:docMk/>
            <pc:sldMk cId="253590806" sldId="258"/>
            <ac:picMk id="9" creationId="{F52EAB18-538B-6ED7-9067-7E3DA7C96F62}"/>
          </ac:picMkLst>
        </pc:picChg>
      </pc:sldChg>
      <pc:sldChg chg="add del">
        <pc:chgData name="Musale, Akash" userId="cae706ce-e6e8-4add-a2b1-90437efb30d8" providerId="ADAL" clId="{7F67FAF3-6273-4DAB-8E9F-F5F06A0E6251}" dt="2025-04-13T03:41:26.185" v="19"/>
        <pc:sldMkLst>
          <pc:docMk/>
          <pc:sldMk cId="0" sldId="259"/>
        </pc:sldMkLst>
      </pc:sldChg>
      <pc:sldChg chg="add del setBg">
        <pc:chgData name="Musale, Akash" userId="cae706ce-e6e8-4add-a2b1-90437efb30d8" providerId="ADAL" clId="{7F67FAF3-6273-4DAB-8E9F-F5F06A0E6251}" dt="2025-04-13T03:39:59.140" v="15" actId="47"/>
        <pc:sldMkLst>
          <pc:docMk/>
          <pc:sldMk cId="525758007" sldId="259"/>
        </pc:sldMkLst>
      </pc:sldChg>
      <pc:sldChg chg="new del">
        <pc:chgData name="Musale, Akash" userId="cae706ce-e6e8-4add-a2b1-90437efb30d8" providerId="ADAL" clId="{7F67FAF3-6273-4DAB-8E9F-F5F06A0E6251}" dt="2025-04-13T03:35:51.729" v="1" actId="680"/>
        <pc:sldMkLst>
          <pc:docMk/>
          <pc:sldMk cId="3525048515" sldId="259"/>
        </pc:sldMkLst>
      </pc:sldChg>
      <pc:sldChg chg="addSp delSp modSp add mod ord">
        <pc:chgData name="Musale, Akash" userId="cae706ce-e6e8-4add-a2b1-90437efb30d8" providerId="ADAL" clId="{7F67FAF3-6273-4DAB-8E9F-F5F06A0E6251}" dt="2025-04-13T03:45:18.596" v="40" actId="1037"/>
        <pc:sldMkLst>
          <pc:docMk/>
          <pc:sldMk cId="888625293" sldId="260"/>
        </pc:sldMkLst>
        <pc:spChg chg="add del">
          <ac:chgData name="Musale, Akash" userId="cae706ce-e6e8-4add-a2b1-90437efb30d8" providerId="ADAL" clId="{7F67FAF3-6273-4DAB-8E9F-F5F06A0E6251}" dt="2025-04-13T03:39:41.786" v="12" actId="478"/>
          <ac:spMkLst>
            <pc:docMk/>
            <pc:sldMk cId="888625293" sldId="260"/>
            <ac:spMk id="5" creationId="{73F7CB51-212E-9E5B-071A-C6570C59F1F6}"/>
          </ac:spMkLst>
        </pc:spChg>
        <pc:spChg chg="del">
          <ac:chgData name="Musale, Akash" userId="cae706ce-e6e8-4add-a2b1-90437efb30d8" providerId="ADAL" clId="{7F67FAF3-6273-4DAB-8E9F-F5F06A0E6251}" dt="2025-04-13T03:39:41.786" v="12" actId="478"/>
          <ac:spMkLst>
            <pc:docMk/>
            <pc:sldMk cId="888625293" sldId="260"/>
            <ac:spMk id="6" creationId="{97CA289D-3217-8138-0ED6-0762D980937B}"/>
          </ac:spMkLst>
        </pc:spChg>
        <pc:spChg chg="add del">
          <ac:chgData name="Musale, Akash" userId="cae706ce-e6e8-4add-a2b1-90437efb30d8" providerId="ADAL" clId="{7F67FAF3-6273-4DAB-8E9F-F5F06A0E6251}" dt="2025-04-13T03:39:41.786" v="12" actId="478"/>
          <ac:spMkLst>
            <pc:docMk/>
            <pc:sldMk cId="888625293" sldId="260"/>
            <ac:spMk id="7" creationId="{E8B5DB85-8481-3FB3-0C6E-CAF2A7D67310}"/>
          </ac:spMkLst>
        </pc:spChg>
        <pc:spChg chg="del mod">
          <ac:chgData name="Musale, Akash" userId="cae706ce-e6e8-4add-a2b1-90437efb30d8" providerId="ADAL" clId="{7F67FAF3-6273-4DAB-8E9F-F5F06A0E6251}" dt="2025-04-13T03:41:52.574" v="20" actId="478"/>
          <ac:spMkLst>
            <pc:docMk/>
            <pc:sldMk cId="888625293" sldId="260"/>
            <ac:spMk id="8" creationId="{F88A7454-549A-45FC-6B2A-999985FAF7AE}"/>
          </ac:spMkLst>
        </pc:spChg>
        <pc:spChg chg="mod">
          <ac:chgData name="Musale, Akash" userId="cae706ce-e6e8-4add-a2b1-90437efb30d8" providerId="ADAL" clId="{7F67FAF3-6273-4DAB-8E9F-F5F06A0E6251}" dt="2025-04-13T03:41:53.142" v="21"/>
          <ac:spMkLst>
            <pc:docMk/>
            <pc:sldMk cId="888625293" sldId="260"/>
            <ac:spMk id="11" creationId="{93F8D941-D036-0993-CB1E-DC4CEA728ACF}"/>
          </ac:spMkLst>
        </pc:spChg>
        <pc:spChg chg="add del">
          <ac:chgData name="Musale, Akash" userId="cae706ce-e6e8-4add-a2b1-90437efb30d8" providerId="ADAL" clId="{7F67FAF3-6273-4DAB-8E9F-F5F06A0E6251}" dt="2025-04-13T03:39:41.786" v="12" actId="478"/>
          <ac:spMkLst>
            <pc:docMk/>
            <pc:sldMk cId="888625293" sldId="260"/>
            <ac:spMk id="12" creationId="{727E7A99-9916-0B35-97E0-606F717CDF7A}"/>
          </ac:spMkLst>
        </pc:spChg>
        <pc:spChg chg="del">
          <ac:chgData name="Musale, Akash" userId="cae706ce-e6e8-4add-a2b1-90437efb30d8" providerId="ADAL" clId="{7F67FAF3-6273-4DAB-8E9F-F5F06A0E6251}" dt="2025-04-13T03:39:41.786" v="12" actId="478"/>
          <ac:spMkLst>
            <pc:docMk/>
            <pc:sldMk cId="888625293" sldId="260"/>
            <ac:spMk id="13" creationId="{9FF7D5BB-E67B-B0D7-C4C8-1D6A9DF34A49}"/>
          </ac:spMkLst>
        </pc:spChg>
        <pc:spChg chg="del">
          <ac:chgData name="Musale, Akash" userId="cae706ce-e6e8-4add-a2b1-90437efb30d8" providerId="ADAL" clId="{7F67FAF3-6273-4DAB-8E9F-F5F06A0E6251}" dt="2025-04-13T03:39:41.786" v="12" actId="478"/>
          <ac:spMkLst>
            <pc:docMk/>
            <pc:sldMk cId="888625293" sldId="260"/>
            <ac:spMk id="14" creationId="{5A257745-0035-F79B-0DDE-C241159B40A6}"/>
          </ac:spMkLst>
        </pc:spChg>
        <pc:spChg chg="add del">
          <ac:chgData name="Musale, Akash" userId="cae706ce-e6e8-4add-a2b1-90437efb30d8" providerId="ADAL" clId="{7F67FAF3-6273-4DAB-8E9F-F5F06A0E6251}" dt="2025-04-13T03:39:41.786" v="12" actId="478"/>
          <ac:spMkLst>
            <pc:docMk/>
            <pc:sldMk cId="888625293" sldId="260"/>
            <ac:spMk id="15" creationId="{316E9E9B-3B09-F722-489C-7C9634CF461D}"/>
          </ac:spMkLst>
        </pc:spChg>
        <pc:spChg chg="del mod">
          <ac:chgData name="Musale, Akash" userId="cae706ce-e6e8-4add-a2b1-90437efb30d8" providerId="ADAL" clId="{7F67FAF3-6273-4DAB-8E9F-F5F06A0E6251}" dt="2025-04-13T03:44:21.521" v="33" actId="478"/>
          <ac:spMkLst>
            <pc:docMk/>
            <pc:sldMk cId="888625293" sldId="260"/>
            <ac:spMk id="26" creationId="{89284846-BA91-E716-D969-2FDF5D3D63BA}"/>
          </ac:spMkLst>
        </pc:spChg>
        <pc:spChg chg="add del">
          <ac:chgData name="Musale, Akash" userId="cae706ce-e6e8-4add-a2b1-90437efb30d8" providerId="ADAL" clId="{7F67FAF3-6273-4DAB-8E9F-F5F06A0E6251}" dt="2025-04-13T03:39:02.028" v="8" actId="478"/>
          <ac:spMkLst>
            <pc:docMk/>
            <pc:sldMk cId="888625293" sldId="260"/>
            <ac:spMk id="43" creationId="{BF8C4654-75F5-FFF8-8636-89068A2035F6}"/>
          </ac:spMkLst>
        </pc:spChg>
        <pc:spChg chg="mod">
          <ac:chgData name="Musale, Akash" userId="cae706ce-e6e8-4add-a2b1-90437efb30d8" providerId="ADAL" clId="{7F67FAF3-6273-4DAB-8E9F-F5F06A0E6251}" dt="2025-04-13T03:41:53.142" v="21"/>
          <ac:spMkLst>
            <pc:docMk/>
            <pc:sldMk cId="888625293" sldId="260"/>
            <ac:spMk id="44" creationId="{38B9E152-E7F2-73BA-89A4-C8950AD69527}"/>
          </ac:spMkLst>
        </pc:spChg>
        <pc:spChg chg="mod">
          <ac:chgData name="Musale, Akash" userId="cae706ce-e6e8-4add-a2b1-90437efb30d8" providerId="ADAL" clId="{7F67FAF3-6273-4DAB-8E9F-F5F06A0E6251}" dt="2025-04-13T03:42:37.254" v="23" actId="207"/>
          <ac:spMkLst>
            <pc:docMk/>
            <pc:sldMk cId="888625293" sldId="260"/>
            <ac:spMk id="50" creationId="{E9789634-B1CB-56B4-03B6-E4F287259D56}"/>
          </ac:spMkLst>
        </pc:spChg>
        <pc:spChg chg="mod">
          <ac:chgData name="Musale, Akash" userId="cae706ce-e6e8-4add-a2b1-90437efb30d8" providerId="ADAL" clId="{7F67FAF3-6273-4DAB-8E9F-F5F06A0E6251}" dt="2025-04-13T03:42:37.254" v="23" actId="207"/>
          <ac:spMkLst>
            <pc:docMk/>
            <pc:sldMk cId="888625293" sldId="260"/>
            <ac:spMk id="53" creationId="{28EFFE40-EE74-2CC4-C714-543543D021B9}"/>
          </ac:spMkLst>
        </pc:spChg>
        <pc:spChg chg="add mod">
          <ac:chgData name="Musale, Akash" userId="cae706ce-e6e8-4add-a2b1-90437efb30d8" providerId="ADAL" clId="{7F67FAF3-6273-4DAB-8E9F-F5F06A0E6251}" dt="2025-04-13T03:41:53.142" v="21"/>
          <ac:spMkLst>
            <pc:docMk/>
            <pc:sldMk cId="888625293" sldId="260"/>
            <ac:spMk id="58" creationId="{B77BFFC6-DA69-D5C7-B049-294301357770}"/>
          </ac:spMkLst>
        </pc:spChg>
        <pc:spChg chg="del mod">
          <ac:chgData name="Musale, Akash" userId="cae706ce-e6e8-4add-a2b1-90437efb30d8" providerId="ADAL" clId="{7F67FAF3-6273-4DAB-8E9F-F5F06A0E6251}" dt="2025-04-13T03:44:21.521" v="33" actId="478"/>
          <ac:spMkLst>
            <pc:docMk/>
            <pc:sldMk cId="888625293" sldId="260"/>
            <ac:spMk id="60" creationId="{8598A61F-EEB4-DE27-8976-7E5DF3F00552}"/>
          </ac:spMkLst>
        </pc:spChg>
        <pc:spChg chg="add del">
          <ac:chgData name="Musale, Akash" userId="cae706ce-e6e8-4add-a2b1-90437efb30d8" providerId="ADAL" clId="{7F67FAF3-6273-4DAB-8E9F-F5F06A0E6251}" dt="2025-04-13T03:39:41.786" v="12" actId="478"/>
          <ac:spMkLst>
            <pc:docMk/>
            <pc:sldMk cId="888625293" sldId="260"/>
            <ac:spMk id="66" creationId="{7E83D88F-C1C0-1763-BDBC-F76D4170292D}"/>
          </ac:spMkLst>
        </pc:spChg>
        <pc:spChg chg="del mod">
          <ac:chgData name="Musale, Akash" userId="cae706ce-e6e8-4add-a2b1-90437efb30d8" providerId="ADAL" clId="{7F67FAF3-6273-4DAB-8E9F-F5F06A0E6251}" dt="2025-04-13T03:39:21.577" v="11" actId="478"/>
          <ac:spMkLst>
            <pc:docMk/>
            <pc:sldMk cId="888625293" sldId="260"/>
            <ac:spMk id="67" creationId="{596495F7-0B6E-AFAC-FC31-72FF0D5C9DAB}"/>
          </ac:spMkLst>
        </pc:spChg>
        <pc:spChg chg="add mod">
          <ac:chgData name="Musale, Akash" userId="cae706ce-e6e8-4add-a2b1-90437efb30d8" providerId="ADAL" clId="{7F67FAF3-6273-4DAB-8E9F-F5F06A0E6251}" dt="2025-04-13T03:41:53.142" v="21"/>
          <ac:spMkLst>
            <pc:docMk/>
            <pc:sldMk cId="888625293" sldId="260"/>
            <ac:spMk id="70" creationId="{B76554DD-8B65-6A5C-6E2C-6B2EAC5EE1BA}"/>
          </ac:spMkLst>
        </pc:spChg>
        <pc:spChg chg="add mod">
          <ac:chgData name="Musale, Akash" userId="cae706ce-e6e8-4add-a2b1-90437efb30d8" providerId="ADAL" clId="{7F67FAF3-6273-4DAB-8E9F-F5F06A0E6251}" dt="2025-04-13T03:41:53.142" v="21"/>
          <ac:spMkLst>
            <pc:docMk/>
            <pc:sldMk cId="888625293" sldId="260"/>
            <ac:spMk id="74" creationId="{1E1589A6-566D-A759-B468-AC4A45C2D572}"/>
          </ac:spMkLst>
        </pc:spChg>
        <pc:spChg chg="add mod">
          <ac:chgData name="Musale, Akash" userId="cae706ce-e6e8-4add-a2b1-90437efb30d8" providerId="ADAL" clId="{7F67FAF3-6273-4DAB-8E9F-F5F06A0E6251}" dt="2025-04-13T03:41:53.142" v="21"/>
          <ac:spMkLst>
            <pc:docMk/>
            <pc:sldMk cId="888625293" sldId="260"/>
            <ac:spMk id="77" creationId="{FBE678F0-F77B-6306-FF79-AB3CF1CC3C43}"/>
          </ac:spMkLst>
        </pc:spChg>
        <pc:spChg chg="add mod">
          <ac:chgData name="Musale, Akash" userId="cae706ce-e6e8-4add-a2b1-90437efb30d8" providerId="ADAL" clId="{7F67FAF3-6273-4DAB-8E9F-F5F06A0E6251}" dt="2025-04-13T03:41:53.142" v="21"/>
          <ac:spMkLst>
            <pc:docMk/>
            <pc:sldMk cId="888625293" sldId="260"/>
            <ac:spMk id="78" creationId="{6FE4A6ED-DB4C-8309-843F-0F8FD9FE283A}"/>
          </ac:spMkLst>
        </pc:spChg>
        <pc:spChg chg="mod">
          <ac:chgData name="Musale, Akash" userId="cae706ce-e6e8-4add-a2b1-90437efb30d8" providerId="ADAL" clId="{7F67FAF3-6273-4DAB-8E9F-F5F06A0E6251}" dt="2025-04-13T03:41:53.142" v="21"/>
          <ac:spMkLst>
            <pc:docMk/>
            <pc:sldMk cId="888625293" sldId="260"/>
            <ac:spMk id="83" creationId="{EAFBD8D7-042F-3230-5A80-4D0553CFD365}"/>
          </ac:spMkLst>
        </pc:spChg>
        <pc:spChg chg="add mod">
          <ac:chgData name="Musale, Akash" userId="cae706ce-e6e8-4add-a2b1-90437efb30d8" providerId="ADAL" clId="{7F67FAF3-6273-4DAB-8E9F-F5F06A0E6251}" dt="2025-04-13T03:45:18.596" v="40" actId="1037"/>
          <ac:spMkLst>
            <pc:docMk/>
            <pc:sldMk cId="888625293" sldId="260"/>
            <ac:spMk id="88" creationId="{931B5A3B-81C2-8E7F-0761-8E1B6557D54D}"/>
          </ac:spMkLst>
        </pc:spChg>
        <pc:spChg chg="add del">
          <ac:chgData name="Musale, Akash" userId="cae706ce-e6e8-4add-a2b1-90437efb30d8" providerId="ADAL" clId="{7F67FAF3-6273-4DAB-8E9F-F5F06A0E6251}" dt="2025-04-13T03:39:21.577" v="11" actId="478"/>
          <ac:spMkLst>
            <pc:docMk/>
            <pc:sldMk cId="888625293" sldId="260"/>
            <ac:spMk id="89" creationId="{197A0F55-BF0C-C122-8C1D-22DD094AEB82}"/>
          </ac:spMkLst>
        </pc:spChg>
        <pc:spChg chg="del">
          <ac:chgData name="Musale, Akash" userId="cae706ce-e6e8-4add-a2b1-90437efb30d8" providerId="ADAL" clId="{7F67FAF3-6273-4DAB-8E9F-F5F06A0E6251}" dt="2025-04-13T03:39:21.577" v="11" actId="478"/>
          <ac:spMkLst>
            <pc:docMk/>
            <pc:sldMk cId="888625293" sldId="260"/>
            <ac:spMk id="91" creationId="{D7F6348B-4ACA-9AF5-EA70-094D375B78A0}"/>
          </ac:spMkLst>
        </pc:spChg>
        <pc:spChg chg="add del">
          <ac:chgData name="Musale, Akash" userId="cae706ce-e6e8-4add-a2b1-90437efb30d8" providerId="ADAL" clId="{7F67FAF3-6273-4DAB-8E9F-F5F06A0E6251}" dt="2025-04-13T03:39:41.786" v="12" actId="478"/>
          <ac:spMkLst>
            <pc:docMk/>
            <pc:sldMk cId="888625293" sldId="260"/>
            <ac:spMk id="93" creationId="{96FFBCBF-97DE-A3A3-B059-056BA85A8B81}"/>
          </ac:spMkLst>
        </pc:spChg>
        <pc:spChg chg="add mod">
          <ac:chgData name="Musale, Akash" userId="cae706ce-e6e8-4add-a2b1-90437efb30d8" providerId="ADAL" clId="{7F67FAF3-6273-4DAB-8E9F-F5F06A0E6251}" dt="2025-04-13T03:41:53.142" v="21"/>
          <ac:spMkLst>
            <pc:docMk/>
            <pc:sldMk cId="888625293" sldId="260"/>
            <ac:spMk id="96" creationId="{9981C769-B868-E7D7-2A8D-127ECDD2A8C8}"/>
          </ac:spMkLst>
        </pc:spChg>
        <pc:spChg chg="add del">
          <ac:chgData name="Musale, Akash" userId="cae706ce-e6e8-4add-a2b1-90437efb30d8" providerId="ADAL" clId="{7F67FAF3-6273-4DAB-8E9F-F5F06A0E6251}" dt="2025-04-13T03:39:21.577" v="11" actId="478"/>
          <ac:spMkLst>
            <pc:docMk/>
            <pc:sldMk cId="888625293" sldId="260"/>
            <ac:spMk id="98" creationId="{CFF58156-CE13-7CAB-CFDC-D3093CEA6DFD}"/>
          </ac:spMkLst>
        </pc:spChg>
        <pc:spChg chg="del">
          <ac:chgData name="Musale, Akash" userId="cae706ce-e6e8-4add-a2b1-90437efb30d8" providerId="ADAL" clId="{7F67FAF3-6273-4DAB-8E9F-F5F06A0E6251}" dt="2025-04-13T03:39:21.577" v="11" actId="478"/>
          <ac:spMkLst>
            <pc:docMk/>
            <pc:sldMk cId="888625293" sldId="260"/>
            <ac:spMk id="102" creationId="{387D4F05-9E8C-8946-B726-0CCFCC7EC3C6}"/>
          </ac:spMkLst>
        </pc:spChg>
        <pc:spChg chg="del">
          <ac:chgData name="Musale, Akash" userId="cae706ce-e6e8-4add-a2b1-90437efb30d8" providerId="ADAL" clId="{7F67FAF3-6273-4DAB-8E9F-F5F06A0E6251}" dt="2025-04-13T03:39:41.786" v="12" actId="478"/>
          <ac:spMkLst>
            <pc:docMk/>
            <pc:sldMk cId="888625293" sldId="260"/>
            <ac:spMk id="129" creationId="{6023A091-3E54-04CD-51DB-7F4DC35D5E82}"/>
          </ac:spMkLst>
        </pc:spChg>
        <pc:spChg chg="del">
          <ac:chgData name="Musale, Akash" userId="cae706ce-e6e8-4add-a2b1-90437efb30d8" providerId="ADAL" clId="{7F67FAF3-6273-4DAB-8E9F-F5F06A0E6251}" dt="2025-04-13T03:39:21.577" v="11" actId="478"/>
          <ac:spMkLst>
            <pc:docMk/>
            <pc:sldMk cId="888625293" sldId="260"/>
            <ac:spMk id="135" creationId="{2D164EE4-824C-B5A1-BCE1-9324344854CB}"/>
          </ac:spMkLst>
        </pc:spChg>
        <pc:spChg chg="mod">
          <ac:chgData name="Musale, Akash" userId="cae706ce-e6e8-4add-a2b1-90437efb30d8" providerId="ADAL" clId="{7F67FAF3-6273-4DAB-8E9F-F5F06A0E6251}" dt="2025-04-13T03:43:20.784" v="24"/>
          <ac:spMkLst>
            <pc:docMk/>
            <pc:sldMk cId="888625293" sldId="260"/>
            <ac:spMk id="138" creationId="{06A8E27A-3CDD-960B-1F77-B1768C8A2099}"/>
          </ac:spMkLst>
        </pc:spChg>
        <pc:spChg chg="mod">
          <ac:chgData name="Musale, Akash" userId="cae706ce-e6e8-4add-a2b1-90437efb30d8" providerId="ADAL" clId="{7F67FAF3-6273-4DAB-8E9F-F5F06A0E6251}" dt="2025-04-13T03:43:20.784" v="24"/>
          <ac:spMkLst>
            <pc:docMk/>
            <pc:sldMk cId="888625293" sldId="260"/>
            <ac:spMk id="139" creationId="{6E5C0D80-05A1-7E09-1DF9-70263F463CD1}"/>
          </ac:spMkLst>
        </pc:spChg>
        <pc:spChg chg="add del">
          <ac:chgData name="Musale, Akash" userId="cae706ce-e6e8-4add-a2b1-90437efb30d8" providerId="ADAL" clId="{7F67FAF3-6273-4DAB-8E9F-F5F06A0E6251}" dt="2025-04-13T03:39:21.577" v="11" actId="478"/>
          <ac:spMkLst>
            <pc:docMk/>
            <pc:sldMk cId="888625293" sldId="260"/>
            <ac:spMk id="140" creationId="{29EF5F0E-96C7-AA61-8776-8AE989AC0712}"/>
          </ac:spMkLst>
        </pc:spChg>
        <pc:spChg chg="mod">
          <ac:chgData name="Musale, Akash" userId="cae706ce-e6e8-4add-a2b1-90437efb30d8" providerId="ADAL" clId="{7F67FAF3-6273-4DAB-8E9F-F5F06A0E6251}" dt="2025-04-13T03:43:20.784" v="24"/>
          <ac:spMkLst>
            <pc:docMk/>
            <pc:sldMk cId="888625293" sldId="260"/>
            <ac:spMk id="142" creationId="{0C088CCE-B999-0C31-6464-0D87DDAAA10F}"/>
          </ac:spMkLst>
        </pc:spChg>
        <pc:spChg chg="mod">
          <ac:chgData name="Musale, Akash" userId="cae706ce-e6e8-4add-a2b1-90437efb30d8" providerId="ADAL" clId="{7F67FAF3-6273-4DAB-8E9F-F5F06A0E6251}" dt="2025-04-13T03:43:20.784" v="24"/>
          <ac:spMkLst>
            <pc:docMk/>
            <pc:sldMk cId="888625293" sldId="260"/>
            <ac:spMk id="143" creationId="{34FA94F9-F6EB-3188-F2E6-E0E011A8E113}"/>
          </ac:spMkLst>
        </pc:spChg>
        <pc:spChg chg="add mod">
          <ac:chgData name="Musale, Akash" userId="cae706ce-e6e8-4add-a2b1-90437efb30d8" providerId="ADAL" clId="{7F67FAF3-6273-4DAB-8E9F-F5F06A0E6251}" dt="2025-04-13T03:43:20.784" v="24"/>
          <ac:spMkLst>
            <pc:docMk/>
            <pc:sldMk cId="888625293" sldId="260"/>
            <ac:spMk id="144" creationId="{025C196F-D9F9-2824-3463-2AA1AB1D7208}"/>
          </ac:spMkLst>
        </pc:spChg>
        <pc:spChg chg="add mod">
          <ac:chgData name="Musale, Akash" userId="cae706ce-e6e8-4add-a2b1-90437efb30d8" providerId="ADAL" clId="{7F67FAF3-6273-4DAB-8E9F-F5F06A0E6251}" dt="2025-04-13T03:43:55.456" v="28"/>
          <ac:spMkLst>
            <pc:docMk/>
            <pc:sldMk cId="888625293" sldId="260"/>
            <ac:spMk id="145" creationId="{52453F59-2688-5E55-3BA5-D3CF5C01C28D}"/>
          </ac:spMkLst>
        </pc:spChg>
        <pc:spChg chg="add mod">
          <ac:chgData name="Musale, Akash" userId="cae706ce-e6e8-4add-a2b1-90437efb30d8" providerId="ADAL" clId="{7F67FAF3-6273-4DAB-8E9F-F5F06A0E6251}" dt="2025-04-13T03:44:32.478" v="34"/>
          <ac:spMkLst>
            <pc:docMk/>
            <pc:sldMk cId="888625293" sldId="260"/>
            <ac:spMk id="146" creationId="{BD0D6391-B167-69B1-129C-B0CECB92F187}"/>
          </ac:spMkLst>
        </pc:spChg>
        <pc:spChg chg="add mod">
          <ac:chgData name="Musale, Akash" userId="cae706ce-e6e8-4add-a2b1-90437efb30d8" providerId="ADAL" clId="{7F67FAF3-6273-4DAB-8E9F-F5F06A0E6251}" dt="2025-04-13T03:44:32.478" v="34"/>
          <ac:spMkLst>
            <pc:docMk/>
            <pc:sldMk cId="888625293" sldId="260"/>
            <ac:spMk id="147" creationId="{CABB8999-F52B-59DB-A1E6-1C7AA845919C}"/>
          </ac:spMkLst>
        </pc:spChg>
        <pc:spChg chg="add mod">
          <ac:chgData name="Musale, Akash" userId="cae706ce-e6e8-4add-a2b1-90437efb30d8" providerId="ADAL" clId="{7F67FAF3-6273-4DAB-8E9F-F5F06A0E6251}" dt="2025-04-13T03:44:32.478" v="34"/>
          <ac:spMkLst>
            <pc:docMk/>
            <pc:sldMk cId="888625293" sldId="260"/>
            <ac:spMk id="148" creationId="{AF601ECE-5B47-DB07-6734-7C18ACA7FF8E}"/>
          </ac:spMkLst>
        </pc:spChg>
        <pc:spChg chg="add mod">
          <ac:chgData name="Musale, Akash" userId="cae706ce-e6e8-4add-a2b1-90437efb30d8" providerId="ADAL" clId="{7F67FAF3-6273-4DAB-8E9F-F5F06A0E6251}" dt="2025-04-13T03:44:32.478" v="34"/>
          <ac:spMkLst>
            <pc:docMk/>
            <pc:sldMk cId="888625293" sldId="260"/>
            <ac:spMk id="149" creationId="{C4BA25A2-FC88-D413-6D6E-AB7A1D67A1F0}"/>
          </ac:spMkLst>
        </pc:spChg>
        <pc:grpChg chg="del">
          <ac:chgData name="Musale, Akash" userId="cae706ce-e6e8-4add-a2b1-90437efb30d8" providerId="ADAL" clId="{7F67FAF3-6273-4DAB-8E9F-F5F06A0E6251}" dt="2025-04-13T03:39:08.876" v="9" actId="478"/>
          <ac:grpSpMkLst>
            <pc:docMk/>
            <pc:sldMk cId="888625293" sldId="260"/>
            <ac:grpSpMk id="46" creationId="{805CCAEB-ED11-5F59-2925-B2B4391A7C43}"/>
          </ac:grpSpMkLst>
        </pc:grpChg>
        <pc:grpChg chg="add mod ord">
          <ac:chgData name="Musale, Akash" userId="cae706ce-e6e8-4add-a2b1-90437efb30d8" providerId="ADAL" clId="{7F67FAF3-6273-4DAB-8E9F-F5F06A0E6251}" dt="2025-04-13T03:43:26.390" v="25" actId="167"/>
          <ac:grpSpMkLst>
            <pc:docMk/>
            <pc:sldMk cId="888625293" sldId="260"/>
            <ac:grpSpMk id="134" creationId="{85A6308D-11CF-FD68-8962-E464AD104B90}"/>
          </ac:grpSpMkLst>
        </pc:grpChg>
        <pc:grpChg chg="add mod">
          <ac:chgData name="Musale, Akash" userId="cae706ce-e6e8-4add-a2b1-90437efb30d8" providerId="ADAL" clId="{7F67FAF3-6273-4DAB-8E9F-F5F06A0E6251}" dt="2025-04-13T03:43:20.784" v="24"/>
          <ac:grpSpMkLst>
            <pc:docMk/>
            <pc:sldMk cId="888625293" sldId="260"/>
            <ac:grpSpMk id="141" creationId="{CDA1705D-FE5F-56F2-A759-3DE668B1334E}"/>
          </ac:grpSpMkLst>
        </pc:grpChg>
        <pc:picChg chg="del">
          <ac:chgData name="Musale, Akash" userId="cae706ce-e6e8-4add-a2b1-90437efb30d8" providerId="ADAL" clId="{7F67FAF3-6273-4DAB-8E9F-F5F06A0E6251}" dt="2025-04-13T03:39:21.577" v="11" actId="478"/>
          <ac:picMkLst>
            <pc:docMk/>
            <pc:sldMk cId="888625293" sldId="260"/>
            <ac:picMk id="72" creationId="{5BBDF994-1A2B-6DA7-3870-53B34CFEF98C}"/>
          </ac:picMkLst>
        </pc:picChg>
        <pc:picChg chg="del">
          <ac:chgData name="Musale, Akash" userId="cae706ce-e6e8-4add-a2b1-90437efb30d8" providerId="ADAL" clId="{7F67FAF3-6273-4DAB-8E9F-F5F06A0E6251}" dt="2025-04-13T03:39:21.577" v="11" actId="478"/>
          <ac:picMkLst>
            <pc:docMk/>
            <pc:sldMk cId="888625293" sldId="260"/>
            <ac:picMk id="76" creationId="{5C3DD7C4-6593-0B5B-D0EA-99238FA50909}"/>
          </ac:picMkLst>
        </pc:picChg>
        <pc:picChg chg="del">
          <ac:chgData name="Musale, Akash" userId="cae706ce-e6e8-4add-a2b1-90437efb30d8" providerId="ADAL" clId="{7F67FAF3-6273-4DAB-8E9F-F5F06A0E6251}" dt="2025-04-13T03:39:21.577" v="11" actId="478"/>
          <ac:picMkLst>
            <pc:docMk/>
            <pc:sldMk cId="888625293" sldId="260"/>
            <ac:picMk id="80" creationId="{3A3E0865-9C25-A435-F663-854A536FEF89}"/>
          </ac:picMkLst>
        </pc:picChg>
        <pc:cxnChg chg="del">
          <ac:chgData name="Musale, Akash" userId="cae706ce-e6e8-4add-a2b1-90437efb30d8" providerId="ADAL" clId="{7F67FAF3-6273-4DAB-8E9F-F5F06A0E6251}" dt="2025-04-13T03:39:44.138" v="13" actId="478"/>
          <ac:cxnSpMkLst>
            <pc:docMk/>
            <pc:sldMk cId="888625293" sldId="260"/>
            <ac:cxnSpMk id="108" creationId="{7CEE069F-A978-7A33-A4C9-00DAB7F00E41}"/>
          </ac:cxnSpMkLst>
        </pc:cxnChg>
      </pc:sldChg>
      <pc:sldChg chg="add del setBg">
        <pc:chgData name="Musale, Akash" userId="cae706ce-e6e8-4add-a2b1-90437efb30d8" providerId="ADAL" clId="{7F67FAF3-6273-4DAB-8E9F-F5F06A0E6251}" dt="2025-04-13T03:38:18.438" v="4"/>
        <pc:sldMkLst>
          <pc:docMk/>
          <pc:sldMk cId="2454414341" sldId="2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4A7688-F8B3-104A-BD36-E21973F0A38D}" type="datetimeFigureOut">
              <a:rPr lang="en-US" smtClean="0"/>
              <a:t>4/14/2025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9B1D9E-A9DD-F842-BA08-90FF13D579EB}" type="slidenum">
              <a:rPr lang="en-US" smtClean="0"/>
              <a:t>‹#›</a:t>
            </a:fld>
            <a:endParaRPr lang="en-US"/>
          </a:p>
        </p:txBody>
      </p:sp>
    </p:spTree>
    <p:extLst>
      <p:ext uri="{BB962C8B-B14F-4D97-AF65-F5344CB8AC3E}">
        <p14:creationId xmlns:p14="http://schemas.microsoft.com/office/powerpoint/2010/main" val="62438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0A208-F411-2998-35FB-35B495859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E4FAF-C3F8-68EE-6881-546CD5B884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B0C8B8-9F14-D083-F3F3-D53C769C47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47DC1A-5DD6-5B46-88E4-704ADA8B61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9B1D9E-A9DD-F842-BA08-90FF13D579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9991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18" Type="http://schemas.openxmlformats.org/officeDocument/2006/relationships/image" Target="../media/image16.jpeg"/><Relationship Id="rId3" Type="http://schemas.openxmlformats.org/officeDocument/2006/relationships/image" Target="../media/image1.png"/><Relationship Id="rId21" Type="http://schemas.openxmlformats.org/officeDocument/2006/relationships/image" Target="../media/image19.jpe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jpe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jpeg"/><Relationship Id="rId5" Type="http://schemas.openxmlformats.org/officeDocument/2006/relationships/image" Target="../media/image3.png"/><Relationship Id="rId15" Type="http://schemas.openxmlformats.org/officeDocument/2006/relationships/image" Target="../media/image13.jpeg"/><Relationship Id="rId23" Type="http://schemas.openxmlformats.org/officeDocument/2006/relationships/image" Target="../media/image21.png"/><Relationship Id="rId10" Type="http://schemas.openxmlformats.org/officeDocument/2006/relationships/image" Target="../media/image8.jpeg"/><Relationship Id="rId19"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AD0D140F-3949-01BB-665E-2D32C43FE71D}"/>
            </a:ext>
          </a:extLst>
        </p:cNvPr>
        <p:cNvGrpSpPr/>
        <p:nvPr/>
      </p:nvGrpSpPr>
      <p:grpSpPr>
        <a:xfrm>
          <a:off x="0" y="0"/>
          <a:ext cx="0" cy="0"/>
          <a:chOff x="0" y="0"/>
          <a:chExt cx="0" cy="0"/>
        </a:xfrm>
      </p:grpSpPr>
      <p:grpSp>
        <p:nvGrpSpPr>
          <p:cNvPr id="134" name="Group 25">
            <a:extLst>
              <a:ext uri="{FF2B5EF4-FFF2-40B4-BE49-F238E27FC236}">
                <a16:creationId xmlns:a16="http://schemas.microsoft.com/office/drawing/2014/main" id="{85A6308D-11CF-FD68-8962-E464AD104B90}"/>
              </a:ext>
            </a:extLst>
          </p:cNvPr>
          <p:cNvGrpSpPr/>
          <p:nvPr/>
        </p:nvGrpSpPr>
        <p:grpSpPr>
          <a:xfrm>
            <a:off x="233651" y="17572761"/>
            <a:ext cx="10105210" cy="20305565"/>
            <a:chOff x="-6726" y="-114300"/>
            <a:chExt cx="1470868" cy="939582"/>
          </a:xfrm>
        </p:grpSpPr>
        <p:sp>
          <p:nvSpPr>
            <p:cNvPr id="138" name="Freeform 26">
              <a:extLst>
                <a:ext uri="{FF2B5EF4-FFF2-40B4-BE49-F238E27FC236}">
                  <a16:creationId xmlns:a16="http://schemas.microsoft.com/office/drawing/2014/main" id="{06A8E27A-3CDD-960B-1F77-B1768C8A2099}"/>
                </a:ext>
              </a:extLst>
            </p:cNvPr>
            <p:cNvSpPr/>
            <p:nvPr/>
          </p:nvSpPr>
          <p:spPr>
            <a:xfrm>
              <a:off x="-6726" y="55478"/>
              <a:ext cx="1470868" cy="532095"/>
            </a:xfrm>
            <a:custGeom>
              <a:avLst/>
              <a:gdLst/>
              <a:ahLst/>
              <a:cxnLst/>
              <a:rect l="l" t="t" r="r" b="b"/>
              <a:pathLst>
                <a:path w="1430929" h="825282">
                  <a:moveTo>
                    <a:pt x="0" y="0"/>
                  </a:moveTo>
                  <a:lnTo>
                    <a:pt x="1430929" y="0"/>
                  </a:lnTo>
                  <a:lnTo>
                    <a:pt x="1430929" y="825282"/>
                  </a:lnTo>
                  <a:lnTo>
                    <a:pt x="0" y="825282"/>
                  </a:lnTo>
                  <a:close/>
                </a:path>
              </a:pathLst>
            </a:custGeom>
            <a:solidFill>
              <a:srgbClr val="4F2D7F">
                <a:alpha val="49804"/>
              </a:srgbClr>
            </a:solidFill>
          </p:spPr>
          <p:txBody>
            <a:bodyPr/>
            <a:lstStyle/>
            <a:p>
              <a:endParaRPr lang="en-US">
                <a:latin typeface="League Spartan" panose="020B0604020202020204" charset="0"/>
              </a:endParaRPr>
            </a:p>
          </p:txBody>
        </p:sp>
        <p:sp>
          <p:nvSpPr>
            <p:cNvPr id="139" name="TextBox 27">
              <a:extLst>
                <a:ext uri="{FF2B5EF4-FFF2-40B4-BE49-F238E27FC236}">
                  <a16:creationId xmlns:a16="http://schemas.microsoft.com/office/drawing/2014/main" id="{6E5C0D80-05A1-7E09-1DF9-70263F463CD1}"/>
                </a:ext>
              </a:extLst>
            </p:cNvPr>
            <p:cNvSpPr txBox="1"/>
            <p:nvPr/>
          </p:nvSpPr>
          <p:spPr>
            <a:xfrm>
              <a:off x="0" y="-114300"/>
              <a:ext cx="1430929" cy="939582"/>
            </a:xfrm>
            <a:prstGeom prst="rect">
              <a:avLst/>
            </a:prstGeom>
          </p:spPr>
          <p:txBody>
            <a:bodyPr lIns="50800" tIns="50800" rIns="50800" bIns="50800" rtlCol="0" anchor="ctr"/>
            <a:lstStyle/>
            <a:p>
              <a:pPr algn="ctr">
                <a:lnSpc>
                  <a:spcPts val="8680"/>
                </a:lnSpc>
              </a:pPr>
              <a:endParaRPr>
                <a:latin typeface="League Spartan" panose="020B0604020202020204" charset="0"/>
              </a:endParaRPr>
            </a:p>
          </p:txBody>
        </p:sp>
      </p:grpSp>
      <p:sp>
        <p:nvSpPr>
          <p:cNvPr id="43" name="TextBox 43">
            <a:extLst>
              <a:ext uri="{FF2B5EF4-FFF2-40B4-BE49-F238E27FC236}">
                <a16:creationId xmlns:a16="http://schemas.microsoft.com/office/drawing/2014/main" id="{BF8C4654-75F5-FFF8-8636-89068A2035F6}"/>
              </a:ext>
            </a:extLst>
          </p:cNvPr>
          <p:cNvSpPr txBox="1"/>
          <p:nvPr/>
        </p:nvSpPr>
        <p:spPr>
          <a:xfrm>
            <a:off x="10659894" y="11867258"/>
            <a:ext cx="8965985" cy="977191"/>
          </a:xfrm>
          <a:prstGeom prst="rect">
            <a:avLst/>
          </a:prstGeom>
        </p:spPr>
        <p:txBody>
          <a:bodyPr wrap="square" lIns="0" tIns="0" rIns="0" bIns="0" rtlCol="0" anchor="t">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a:ln>
                <a:noFill/>
              </a:ln>
              <a:solidFill>
                <a:prstClr val="white"/>
              </a:solidFill>
              <a:effectLst/>
              <a:uLnTx/>
              <a:uFillTx/>
              <a:latin typeface="Aptos Serif" panose="02020604070405020304" pitchFamily="18" charset="0"/>
              <a:ea typeface="+mn-ea"/>
              <a:cs typeface="Aptos Serif" panose="02020604070405020304" pitchFamily="18" charset="0"/>
            </a:endParaRPr>
          </a:p>
          <a:p>
            <a:pPr marL="0" marR="0" lvl="0" indent="0" algn="l" defTabSz="914400" rtl="0" eaLnBrk="1" fontAlgn="auto" latinLnBrk="0" hangingPunct="1">
              <a:lnSpc>
                <a:spcPts val="3319"/>
              </a:lnSpc>
              <a:spcBef>
                <a:spcPts val="0"/>
              </a:spcBef>
              <a:spcAft>
                <a:spcPts val="0"/>
              </a:spcAft>
              <a:buClrTx/>
              <a:buSzTx/>
              <a:buFontTx/>
              <a:buNone/>
              <a:tabLst/>
              <a:defRPr/>
            </a:pPr>
            <a:endParaRPr kumimoji="0" lang="en-US" sz="2870" b="0" i="0" u="none" strike="noStrike" kern="1200" cap="none" spc="0" normalizeH="0" baseline="0" noProof="0">
              <a:ln>
                <a:noFill/>
              </a:ln>
              <a:solidFill>
                <a:srgbClr val="FFFFFF"/>
              </a:solidFill>
              <a:effectLst/>
              <a:uLnTx/>
              <a:uFillTx/>
              <a:latin typeface="Aptos Serif" panose="02020604070405020304" pitchFamily="18" charset="0"/>
              <a:ea typeface="+mn-ea"/>
              <a:cs typeface="Aptos Serif" panose="02020604070405020304" pitchFamily="18" charset="0"/>
            </a:endParaRPr>
          </a:p>
        </p:txBody>
      </p:sp>
      <p:sp>
        <p:nvSpPr>
          <p:cNvPr id="126" name="TextBox 126">
            <a:extLst>
              <a:ext uri="{FF2B5EF4-FFF2-40B4-BE49-F238E27FC236}">
                <a16:creationId xmlns:a16="http://schemas.microsoft.com/office/drawing/2014/main" id="{FCC344BE-D030-FC99-5619-9AFFE89EAE8C}"/>
              </a:ext>
            </a:extLst>
          </p:cNvPr>
          <p:cNvSpPr txBox="1"/>
          <p:nvPr/>
        </p:nvSpPr>
        <p:spPr>
          <a:xfrm>
            <a:off x="7598548" y="13427897"/>
            <a:ext cx="9525" cy="1849755"/>
          </a:xfrm>
          <a:prstGeom prst="rect">
            <a:avLst/>
          </a:prstGeom>
        </p:spPr>
        <p:txBody>
          <a:bodyPr lIns="0" tIns="0" rIns="0" bIns="0" rtlCol="0" anchor="t">
            <a:spAutoFit/>
          </a:bodyPr>
          <a:lstStyle/>
          <a:p>
            <a:pPr marL="0" marR="0" lvl="0" indent="0" algn="ctr" defTabSz="914400" rtl="0" eaLnBrk="1" fontAlgn="auto" latinLnBrk="0" hangingPunct="1">
              <a:lnSpc>
                <a:spcPts val="1511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TextBox 128">
            <a:extLst>
              <a:ext uri="{FF2B5EF4-FFF2-40B4-BE49-F238E27FC236}">
                <a16:creationId xmlns:a16="http://schemas.microsoft.com/office/drawing/2014/main" id="{19E95A65-4A63-1A8B-F758-8928818DF607}"/>
              </a:ext>
            </a:extLst>
          </p:cNvPr>
          <p:cNvSpPr txBox="1"/>
          <p:nvPr/>
        </p:nvSpPr>
        <p:spPr>
          <a:xfrm>
            <a:off x="473498" y="7533280"/>
            <a:ext cx="9468362" cy="558743"/>
          </a:xfrm>
          <a:prstGeom prst="rect">
            <a:avLst/>
          </a:prstGeom>
        </p:spPr>
        <p:txBody>
          <a:bodyPr wrap="square" lIns="0" tIns="0" rIns="0" bIns="0" rtlCol="0" anchor="t">
            <a:spAutoFit/>
          </a:bodyPr>
          <a:lstStyle/>
          <a:p>
            <a:pPr marL="0" marR="0" lvl="0" indent="0" algn="just" defTabSz="914400" rtl="0" eaLnBrk="1" fontAlgn="auto" latinLnBrk="0" hangingPunct="1">
              <a:lnSpc>
                <a:spcPts val="4583"/>
              </a:lnSpc>
              <a:spcBef>
                <a:spcPts val="0"/>
              </a:spcBef>
              <a:spcAft>
                <a:spcPts val="0"/>
              </a:spcAft>
              <a:buClrTx/>
              <a:buSzTx/>
              <a:buFontTx/>
              <a:buNone/>
              <a:tabLst/>
              <a:defRPr/>
            </a:pPr>
            <a:endParaRPr kumimoji="0" lang="en-US" sz="3274" b="0" i="0" u="none" strike="noStrike" kern="1200" cap="none" spc="0" normalizeH="0" baseline="0" noProof="0">
              <a:ln>
                <a:noFill/>
              </a:ln>
              <a:solidFill>
                <a:srgbClr val="FFFFFF"/>
              </a:solidFill>
              <a:effectLst/>
              <a:uLnTx/>
              <a:uFillTx/>
              <a:latin typeface="Aptos Serif" panose="02020604070405020304" pitchFamily="18" charset="0"/>
              <a:ea typeface="+mn-ea"/>
              <a:cs typeface="Aptos Serif" panose="02020604070405020304" pitchFamily="18" charset="0"/>
            </a:endParaRPr>
          </a:p>
        </p:txBody>
      </p:sp>
      <p:grpSp>
        <p:nvGrpSpPr>
          <p:cNvPr id="9" name="Group 2">
            <a:extLst>
              <a:ext uri="{FF2B5EF4-FFF2-40B4-BE49-F238E27FC236}">
                <a16:creationId xmlns:a16="http://schemas.microsoft.com/office/drawing/2014/main" id="{1A621EA2-CBF3-A87B-6FFF-AA6C9AF5E1CD}"/>
              </a:ext>
            </a:extLst>
          </p:cNvPr>
          <p:cNvGrpSpPr/>
          <p:nvPr/>
        </p:nvGrpSpPr>
        <p:grpSpPr>
          <a:xfrm>
            <a:off x="0" y="0"/>
            <a:ext cx="43891200" cy="5383244"/>
            <a:chOff x="0" y="0"/>
            <a:chExt cx="3612444" cy="428990"/>
          </a:xfrm>
        </p:grpSpPr>
        <p:sp>
          <p:nvSpPr>
            <p:cNvPr id="10" name="Freeform 3">
              <a:extLst>
                <a:ext uri="{FF2B5EF4-FFF2-40B4-BE49-F238E27FC236}">
                  <a16:creationId xmlns:a16="http://schemas.microsoft.com/office/drawing/2014/main" id="{2C82580F-A59C-15CE-FC4A-D94C882BEF39}"/>
                </a:ext>
              </a:extLst>
            </p:cNvPr>
            <p:cNvSpPr/>
            <p:nvPr/>
          </p:nvSpPr>
          <p:spPr>
            <a:xfrm>
              <a:off x="0" y="0"/>
              <a:ext cx="3612445" cy="428990"/>
            </a:xfrm>
            <a:custGeom>
              <a:avLst/>
              <a:gdLst/>
              <a:ahLst/>
              <a:cxnLst/>
              <a:rect l="l" t="t" r="r" b="b"/>
              <a:pathLst>
                <a:path w="3612445" h="428990">
                  <a:moveTo>
                    <a:pt x="0" y="0"/>
                  </a:moveTo>
                  <a:lnTo>
                    <a:pt x="3612445" y="0"/>
                  </a:lnTo>
                  <a:lnTo>
                    <a:pt x="3612445" y="428990"/>
                  </a:lnTo>
                  <a:lnTo>
                    <a:pt x="0" y="428990"/>
                  </a:lnTo>
                  <a:close/>
                </a:path>
              </a:pathLst>
            </a:custGeom>
            <a:solidFill>
              <a:srgbClr val="4F2D7F"/>
            </a:solidFill>
          </p:spPr>
          <p:txBody>
            <a:bodyPr/>
            <a:lstStyle/>
            <a:p>
              <a:endParaRPr lang="en-US"/>
            </a:p>
          </p:txBody>
        </p:sp>
        <p:sp>
          <p:nvSpPr>
            <p:cNvPr id="11" name="TextBox 4">
              <a:extLst>
                <a:ext uri="{FF2B5EF4-FFF2-40B4-BE49-F238E27FC236}">
                  <a16:creationId xmlns:a16="http://schemas.microsoft.com/office/drawing/2014/main" id="{93F8D941-D036-0993-CB1E-DC4CEA728ACF}"/>
                </a:ext>
              </a:extLst>
            </p:cNvPr>
            <p:cNvSpPr txBox="1"/>
            <p:nvPr/>
          </p:nvSpPr>
          <p:spPr>
            <a:xfrm>
              <a:off x="0" y="-114300"/>
              <a:ext cx="3612444" cy="543290"/>
            </a:xfrm>
            <a:prstGeom prst="rect">
              <a:avLst/>
            </a:prstGeom>
          </p:spPr>
          <p:txBody>
            <a:bodyPr lIns="50800" tIns="50800" rIns="50800" bIns="50800" rtlCol="0" anchor="ctr"/>
            <a:lstStyle/>
            <a:p>
              <a:pPr algn="ctr">
                <a:lnSpc>
                  <a:spcPts val="8680"/>
                </a:lnSpc>
                <a:spcBef>
                  <a:spcPct val="0"/>
                </a:spcBef>
              </a:pPr>
              <a:endParaRPr/>
            </a:p>
          </p:txBody>
        </p:sp>
      </p:grpSp>
      <p:grpSp>
        <p:nvGrpSpPr>
          <p:cNvPr id="16" name="Group 19">
            <a:extLst>
              <a:ext uri="{FF2B5EF4-FFF2-40B4-BE49-F238E27FC236}">
                <a16:creationId xmlns:a16="http://schemas.microsoft.com/office/drawing/2014/main" id="{9E661907-783B-B90B-1EA6-F01B93DC3FA2}"/>
              </a:ext>
            </a:extLst>
          </p:cNvPr>
          <p:cNvGrpSpPr/>
          <p:nvPr/>
        </p:nvGrpSpPr>
        <p:grpSpPr>
          <a:xfrm>
            <a:off x="10673466" y="5672974"/>
            <a:ext cx="16216893" cy="1596602"/>
            <a:chOff x="0" y="0"/>
            <a:chExt cx="812800" cy="131408"/>
          </a:xfrm>
        </p:grpSpPr>
        <p:sp>
          <p:nvSpPr>
            <p:cNvPr id="17" name="Freeform 20">
              <a:extLst>
                <a:ext uri="{FF2B5EF4-FFF2-40B4-BE49-F238E27FC236}">
                  <a16:creationId xmlns:a16="http://schemas.microsoft.com/office/drawing/2014/main" id="{76C4CF37-D1F4-D1F8-5E8C-7B66A2DEDC36}"/>
                </a:ext>
              </a:extLst>
            </p:cNvPr>
            <p:cNvSpPr/>
            <p:nvPr/>
          </p:nvSpPr>
          <p:spPr>
            <a:xfrm>
              <a:off x="0" y="0"/>
              <a:ext cx="812800" cy="131408"/>
            </a:xfrm>
            <a:custGeom>
              <a:avLst/>
              <a:gdLst/>
              <a:ahLst/>
              <a:cxnLst/>
              <a:rect l="l" t="t" r="r" b="b"/>
              <a:pathLst>
                <a:path w="812800" h="131408">
                  <a:moveTo>
                    <a:pt x="0" y="0"/>
                  </a:moveTo>
                  <a:lnTo>
                    <a:pt x="812800" y="0"/>
                  </a:lnTo>
                  <a:lnTo>
                    <a:pt x="812800" y="131408"/>
                  </a:lnTo>
                  <a:lnTo>
                    <a:pt x="0" y="131408"/>
                  </a:lnTo>
                  <a:close/>
                </a:path>
              </a:pathLst>
            </a:custGeom>
            <a:solidFill>
              <a:srgbClr val="4F2D7F"/>
            </a:solidFill>
          </p:spPr>
          <p:txBody>
            <a:bodyPr/>
            <a:lstStyle/>
            <a:p>
              <a:endParaRPr lang="en-US"/>
            </a:p>
          </p:txBody>
        </p:sp>
        <p:sp>
          <p:nvSpPr>
            <p:cNvPr id="18" name="TextBox 21">
              <a:extLst>
                <a:ext uri="{FF2B5EF4-FFF2-40B4-BE49-F238E27FC236}">
                  <a16:creationId xmlns:a16="http://schemas.microsoft.com/office/drawing/2014/main" id="{10103064-CA12-1395-3BD6-85214B0D8DFF}"/>
                </a:ext>
              </a:extLst>
            </p:cNvPr>
            <p:cNvSpPr txBox="1"/>
            <p:nvPr/>
          </p:nvSpPr>
          <p:spPr>
            <a:xfrm>
              <a:off x="0" y="-114300"/>
              <a:ext cx="812800" cy="245708"/>
            </a:xfrm>
            <a:prstGeom prst="rect">
              <a:avLst/>
            </a:prstGeom>
          </p:spPr>
          <p:txBody>
            <a:bodyPr lIns="50800" tIns="50800" rIns="50800" bIns="50800" rtlCol="0" anchor="ctr"/>
            <a:lstStyle/>
            <a:p>
              <a:pPr algn="ctr">
                <a:lnSpc>
                  <a:spcPts val="8680"/>
                </a:lnSpc>
              </a:pPr>
              <a:endParaRPr/>
            </a:p>
          </p:txBody>
        </p:sp>
      </p:grpSp>
      <p:grpSp>
        <p:nvGrpSpPr>
          <p:cNvPr id="22" name="Group 5">
            <a:extLst>
              <a:ext uri="{FF2B5EF4-FFF2-40B4-BE49-F238E27FC236}">
                <a16:creationId xmlns:a16="http://schemas.microsoft.com/office/drawing/2014/main" id="{2654EFA3-E7D6-918B-2CF3-7B84CB447C88}"/>
              </a:ext>
            </a:extLst>
          </p:cNvPr>
          <p:cNvGrpSpPr/>
          <p:nvPr/>
        </p:nvGrpSpPr>
        <p:grpSpPr>
          <a:xfrm>
            <a:off x="26963902" y="4246134"/>
            <a:ext cx="16764208" cy="2985342"/>
            <a:chOff x="0" y="-114300"/>
            <a:chExt cx="836415" cy="245708"/>
          </a:xfrm>
        </p:grpSpPr>
        <p:sp>
          <p:nvSpPr>
            <p:cNvPr id="23" name="Freeform 6">
              <a:extLst>
                <a:ext uri="{FF2B5EF4-FFF2-40B4-BE49-F238E27FC236}">
                  <a16:creationId xmlns:a16="http://schemas.microsoft.com/office/drawing/2014/main" id="{6ACD2414-DD62-A2C2-49C3-4B03269E7A56}"/>
                </a:ext>
              </a:extLst>
            </p:cNvPr>
            <p:cNvSpPr/>
            <p:nvPr/>
          </p:nvSpPr>
          <p:spPr>
            <a:xfrm>
              <a:off x="23615" y="-1551"/>
              <a:ext cx="812800" cy="131408"/>
            </a:xfrm>
            <a:custGeom>
              <a:avLst/>
              <a:gdLst/>
              <a:ahLst/>
              <a:cxnLst/>
              <a:rect l="l" t="t" r="r" b="b"/>
              <a:pathLst>
                <a:path w="812800" h="131408">
                  <a:moveTo>
                    <a:pt x="0" y="0"/>
                  </a:moveTo>
                  <a:lnTo>
                    <a:pt x="812800" y="0"/>
                  </a:lnTo>
                  <a:lnTo>
                    <a:pt x="812800" y="131408"/>
                  </a:lnTo>
                  <a:lnTo>
                    <a:pt x="0" y="131408"/>
                  </a:lnTo>
                  <a:close/>
                </a:path>
              </a:pathLst>
            </a:custGeom>
            <a:solidFill>
              <a:srgbClr val="4F2D7F"/>
            </a:solidFill>
          </p:spPr>
          <p:txBody>
            <a:bodyPr/>
            <a:lstStyle/>
            <a:p>
              <a:endParaRPr lang="en-US"/>
            </a:p>
          </p:txBody>
        </p:sp>
        <p:sp>
          <p:nvSpPr>
            <p:cNvPr id="24" name="TextBox 7">
              <a:extLst>
                <a:ext uri="{FF2B5EF4-FFF2-40B4-BE49-F238E27FC236}">
                  <a16:creationId xmlns:a16="http://schemas.microsoft.com/office/drawing/2014/main" id="{4EA7BD65-CF59-D581-9F65-9E0C195B333B}"/>
                </a:ext>
              </a:extLst>
            </p:cNvPr>
            <p:cNvSpPr txBox="1"/>
            <p:nvPr/>
          </p:nvSpPr>
          <p:spPr>
            <a:xfrm>
              <a:off x="0" y="-114300"/>
              <a:ext cx="812800" cy="245708"/>
            </a:xfrm>
            <a:prstGeom prst="rect">
              <a:avLst/>
            </a:prstGeom>
          </p:spPr>
          <p:txBody>
            <a:bodyPr lIns="50800" tIns="50800" rIns="50800" bIns="50800" rtlCol="0" anchor="ctr"/>
            <a:lstStyle/>
            <a:p>
              <a:pPr algn="ctr">
                <a:lnSpc>
                  <a:spcPts val="8680"/>
                </a:lnSpc>
              </a:pPr>
              <a:endParaRPr/>
            </a:p>
          </p:txBody>
        </p:sp>
      </p:grpSp>
      <p:sp>
        <p:nvSpPr>
          <p:cNvPr id="25" name="Freeform 8">
            <a:extLst>
              <a:ext uri="{FF2B5EF4-FFF2-40B4-BE49-F238E27FC236}">
                <a16:creationId xmlns:a16="http://schemas.microsoft.com/office/drawing/2014/main" id="{B382A3E7-5569-D44F-AFB4-36E946F0C98C}"/>
              </a:ext>
            </a:extLst>
          </p:cNvPr>
          <p:cNvSpPr/>
          <p:nvPr/>
        </p:nvSpPr>
        <p:spPr>
          <a:xfrm>
            <a:off x="10747296" y="6679262"/>
            <a:ext cx="21638080" cy="21910560"/>
          </a:xfrm>
          <a:custGeom>
            <a:avLst/>
            <a:gdLst/>
            <a:ahLst/>
            <a:cxnLst/>
            <a:rect l="l" t="t" r="r" b="b"/>
            <a:pathLst>
              <a:path w="21638080" h="21910560">
                <a:moveTo>
                  <a:pt x="0" y="0"/>
                </a:moveTo>
                <a:lnTo>
                  <a:pt x="21638080" y="0"/>
                </a:lnTo>
                <a:lnTo>
                  <a:pt x="21638080" y="21910560"/>
                </a:lnTo>
                <a:lnTo>
                  <a:pt x="0" y="21910560"/>
                </a:lnTo>
                <a:lnTo>
                  <a:pt x="0" y="0"/>
                </a:lnTo>
                <a:close/>
              </a:path>
            </a:pathLst>
          </a:custGeom>
          <a:blipFill>
            <a:blip r:embed="rId3">
              <a:alphaModFix amt="47000"/>
            </a:blip>
            <a:stretch>
              <a:fillRect/>
            </a:stretch>
          </a:blipFill>
        </p:spPr>
        <p:txBody>
          <a:bodyPr/>
          <a:lstStyle/>
          <a:p>
            <a:endParaRPr lang="en-US"/>
          </a:p>
        </p:txBody>
      </p:sp>
      <p:grpSp>
        <p:nvGrpSpPr>
          <p:cNvPr id="27" name="Group 12">
            <a:extLst>
              <a:ext uri="{FF2B5EF4-FFF2-40B4-BE49-F238E27FC236}">
                <a16:creationId xmlns:a16="http://schemas.microsoft.com/office/drawing/2014/main" id="{7F8B532C-341D-D90F-6D07-761A561815F2}"/>
              </a:ext>
            </a:extLst>
          </p:cNvPr>
          <p:cNvGrpSpPr/>
          <p:nvPr/>
        </p:nvGrpSpPr>
        <p:grpSpPr>
          <a:xfrm>
            <a:off x="335198" y="4246134"/>
            <a:ext cx="10142529" cy="2985342"/>
            <a:chOff x="0" y="-114300"/>
            <a:chExt cx="812800" cy="245708"/>
          </a:xfrm>
        </p:grpSpPr>
        <p:sp>
          <p:nvSpPr>
            <p:cNvPr id="28" name="Freeform 13">
              <a:extLst>
                <a:ext uri="{FF2B5EF4-FFF2-40B4-BE49-F238E27FC236}">
                  <a16:creationId xmlns:a16="http://schemas.microsoft.com/office/drawing/2014/main" id="{9B189362-D67C-CFDA-3252-BDC43780DC6D}"/>
                </a:ext>
              </a:extLst>
            </p:cNvPr>
            <p:cNvSpPr/>
            <p:nvPr/>
          </p:nvSpPr>
          <p:spPr>
            <a:xfrm>
              <a:off x="0" y="0"/>
              <a:ext cx="798967" cy="131408"/>
            </a:xfrm>
            <a:custGeom>
              <a:avLst/>
              <a:gdLst/>
              <a:ahLst/>
              <a:cxnLst/>
              <a:rect l="l" t="t" r="r" b="b"/>
              <a:pathLst>
                <a:path w="812800" h="131408">
                  <a:moveTo>
                    <a:pt x="0" y="0"/>
                  </a:moveTo>
                  <a:lnTo>
                    <a:pt x="812800" y="0"/>
                  </a:lnTo>
                  <a:lnTo>
                    <a:pt x="812800" y="131408"/>
                  </a:lnTo>
                  <a:lnTo>
                    <a:pt x="0" y="131408"/>
                  </a:lnTo>
                  <a:close/>
                </a:path>
              </a:pathLst>
            </a:custGeom>
            <a:solidFill>
              <a:srgbClr val="4F2D7F"/>
            </a:solidFill>
          </p:spPr>
          <p:txBody>
            <a:bodyPr/>
            <a:lstStyle/>
            <a:p>
              <a:endParaRPr lang="en-US"/>
            </a:p>
          </p:txBody>
        </p:sp>
        <p:sp>
          <p:nvSpPr>
            <p:cNvPr id="29" name="TextBox 14">
              <a:extLst>
                <a:ext uri="{FF2B5EF4-FFF2-40B4-BE49-F238E27FC236}">
                  <a16:creationId xmlns:a16="http://schemas.microsoft.com/office/drawing/2014/main" id="{3986B057-21DF-A02D-B86E-4C5A2B6CC711}"/>
                </a:ext>
              </a:extLst>
            </p:cNvPr>
            <p:cNvSpPr txBox="1"/>
            <p:nvPr/>
          </p:nvSpPr>
          <p:spPr>
            <a:xfrm>
              <a:off x="0" y="-114300"/>
              <a:ext cx="812800" cy="245708"/>
            </a:xfrm>
            <a:prstGeom prst="rect">
              <a:avLst/>
            </a:prstGeom>
          </p:spPr>
          <p:txBody>
            <a:bodyPr lIns="50800" tIns="50800" rIns="50800" bIns="50800" rtlCol="0" anchor="ctr"/>
            <a:lstStyle/>
            <a:p>
              <a:pPr algn="ctr">
                <a:lnSpc>
                  <a:spcPts val="8680"/>
                </a:lnSpc>
              </a:pPr>
              <a:endParaRPr/>
            </a:p>
          </p:txBody>
        </p:sp>
      </p:grpSp>
      <p:grpSp>
        <p:nvGrpSpPr>
          <p:cNvPr id="30" name="Group 15">
            <a:extLst>
              <a:ext uri="{FF2B5EF4-FFF2-40B4-BE49-F238E27FC236}">
                <a16:creationId xmlns:a16="http://schemas.microsoft.com/office/drawing/2014/main" id="{0102D6F6-DFCA-7C8D-5E84-68BA1EB966E1}"/>
              </a:ext>
            </a:extLst>
          </p:cNvPr>
          <p:cNvGrpSpPr/>
          <p:nvPr/>
        </p:nvGrpSpPr>
        <p:grpSpPr>
          <a:xfrm>
            <a:off x="218371" y="6019358"/>
            <a:ext cx="10102238" cy="5798959"/>
            <a:chOff x="0" y="-114300"/>
            <a:chExt cx="812800" cy="1006581"/>
          </a:xfrm>
        </p:grpSpPr>
        <p:sp>
          <p:nvSpPr>
            <p:cNvPr id="31" name="Freeform 16">
              <a:extLst>
                <a:ext uri="{FF2B5EF4-FFF2-40B4-BE49-F238E27FC236}">
                  <a16:creationId xmlns:a16="http://schemas.microsoft.com/office/drawing/2014/main" id="{424CF66E-CC27-61CD-A72C-F0D346182A79}"/>
                </a:ext>
              </a:extLst>
            </p:cNvPr>
            <p:cNvSpPr/>
            <p:nvPr/>
          </p:nvSpPr>
          <p:spPr>
            <a:xfrm>
              <a:off x="0" y="-46700"/>
              <a:ext cx="812800" cy="938981"/>
            </a:xfrm>
            <a:custGeom>
              <a:avLst/>
              <a:gdLst/>
              <a:ahLst/>
              <a:cxnLst/>
              <a:rect l="l" t="t" r="r" b="b"/>
              <a:pathLst>
                <a:path w="812800" h="892281">
                  <a:moveTo>
                    <a:pt x="0" y="0"/>
                  </a:moveTo>
                  <a:lnTo>
                    <a:pt x="812800" y="0"/>
                  </a:lnTo>
                  <a:lnTo>
                    <a:pt x="812800" y="892281"/>
                  </a:lnTo>
                  <a:lnTo>
                    <a:pt x="0" y="892281"/>
                  </a:lnTo>
                  <a:close/>
                </a:path>
              </a:pathLst>
            </a:custGeom>
            <a:solidFill>
              <a:srgbClr val="4F2D7F">
                <a:alpha val="49804"/>
              </a:srgbClr>
            </a:solidFill>
          </p:spPr>
          <p:txBody>
            <a:bodyPr/>
            <a:lstStyle/>
            <a:p>
              <a:endParaRPr lang="en-US">
                <a:latin typeface="League Spartan" panose="020B0604020202020204" charset="0"/>
              </a:endParaRPr>
            </a:p>
          </p:txBody>
        </p:sp>
        <p:sp>
          <p:nvSpPr>
            <p:cNvPr id="32" name="TextBox 17">
              <a:extLst>
                <a:ext uri="{FF2B5EF4-FFF2-40B4-BE49-F238E27FC236}">
                  <a16:creationId xmlns:a16="http://schemas.microsoft.com/office/drawing/2014/main" id="{A3B62EE4-7DF6-FE87-7784-2C97AFFBCB42}"/>
                </a:ext>
              </a:extLst>
            </p:cNvPr>
            <p:cNvSpPr txBox="1"/>
            <p:nvPr/>
          </p:nvSpPr>
          <p:spPr>
            <a:xfrm>
              <a:off x="0" y="-114300"/>
              <a:ext cx="812800" cy="1006581"/>
            </a:xfrm>
            <a:prstGeom prst="rect">
              <a:avLst/>
            </a:prstGeom>
          </p:spPr>
          <p:txBody>
            <a:bodyPr lIns="50800" tIns="50800" rIns="50800" bIns="50800" rtlCol="0" anchor="ctr"/>
            <a:lstStyle/>
            <a:p>
              <a:pPr algn="ctr">
                <a:lnSpc>
                  <a:spcPts val="8680"/>
                </a:lnSpc>
              </a:pPr>
              <a:endParaRPr>
                <a:latin typeface="League Spartan" panose="020B0604020202020204" charset="0"/>
              </a:endParaRPr>
            </a:p>
          </p:txBody>
        </p:sp>
      </p:grpSp>
      <p:grpSp>
        <p:nvGrpSpPr>
          <p:cNvPr id="33" name="Group 22">
            <a:extLst>
              <a:ext uri="{FF2B5EF4-FFF2-40B4-BE49-F238E27FC236}">
                <a16:creationId xmlns:a16="http://schemas.microsoft.com/office/drawing/2014/main" id="{B7C5D4BA-812E-48D3-135C-4783AE82F22B}"/>
              </a:ext>
            </a:extLst>
          </p:cNvPr>
          <p:cNvGrpSpPr/>
          <p:nvPr/>
        </p:nvGrpSpPr>
        <p:grpSpPr>
          <a:xfrm>
            <a:off x="400910" y="18943797"/>
            <a:ext cx="9943955" cy="2985342"/>
            <a:chOff x="0" y="-114300"/>
            <a:chExt cx="826972" cy="245708"/>
          </a:xfrm>
        </p:grpSpPr>
        <p:sp>
          <p:nvSpPr>
            <p:cNvPr id="34" name="Freeform 23">
              <a:extLst>
                <a:ext uri="{FF2B5EF4-FFF2-40B4-BE49-F238E27FC236}">
                  <a16:creationId xmlns:a16="http://schemas.microsoft.com/office/drawing/2014/main" id="{F7EDC14D-315C-9C46-C481-60E95A9FE171}"/>
                </a:ext>
              </a:extLst>
            </p:cNvPr>
            <p:cNvSpPr/>
            <p:nvPr/>
          </p:nvSpPr>
          <p:spPr>
            <a:xfrm>
              <a:off x="0" y="0"/>
              <a:ext cx="826972" cy="131408"/>
            </a:xfrm>
            <a:custGeom>
              <a:avLst/>
              <a:gdLst/>
              <a:ahLst/>
              <a:cxnLst/>
              <a:rect l="l" t="t" r="r" b="b"/>
              <a:pathLst>
                <a:path w="812800" h="131408">
                  <a:moveTo>
                    <a:pt x="0" y="0"/>
                  </a:moveTo>
                  <a:lnTo>
                    <a:pt x="812800" y="0"/>
                  </a:lnTo>
                  <a:lnTo>
                    <a:pt x="812800" y="131408"/>
                  </a:lnTo>
                  <a:lnTo>
                    <a:pt x="0" y="131408"/>
                  </a:lnTo>
                  <a:close/>
                </a:path>
              </a:pathLst>
            </a:custGeom>
            <a:solidFill>
              <a:srgbClr val="4F2D7F"/>
            </a:solidFill>
          </p:spPr>
          <p:txBody>
            <a:bodyPr/>
            <a:lstStyle/>
            <a:p>
              <a:endParaRPr lang="en-US"/>
            </a:p>
          </p:txBody>
        </p:sp>
        <p:sp>
          <p:nvSpPr>
            <p:cNvPr id="38" name="TextBox 24">
              <a:extLst>
                <a:ext uri="{FF2B5EF4-FFF2-40B4-BE49-F238E27FC236}">
                  <a16:creationId xmlns:a16="http://schemas.microsoft.com/office/drawing/2014/main" id="{42A336ED-72F8-1966-B83D-E942015C2E9D}"/>
                </a:ext>
              </a:extLst>
            </p:cNvPr>
            <p:cNvSpPr txBox="1"/>
            <p:nvPr/>
          </p:nvSpPr>
          <p:spPr>
            <a:xfrm>
              <a:off x="0" y="-114300"/>
              <a:ext cx="812800" cy="245708"/>
            </a:xfrm>
            <a:prstGeom prst="rect">
              <a:avLst/>
            </a:prstGeom>
          </p:spPr>
          <p:txBody>
            <a:bodyPr lIns="50800" tIns="50800" rIns="50800" bIns="50800" rtlCol="0" anchor="ctr"/>
            <a:lstStyle/>
            <a:p>
              <a:pPr algn="ctr">
                <a:lnSpc>
                  <a:spcPts val="8680"/>
                </a:lnSpc>
              </a:pPr>
              <a:endParaRPr/>
            </a:p>
          </p:txBody>
        </p:sp>
      </p:grpSp>
      <p:grpSp>
        <p:nvGrpSpPr>
          <p:cNvPr id="39" name="Group 28">
            <a:extLst>
              <a:ext uri="{FF2B5EF4-FFF2-40B4-BE49-F238E27FC236}">
                <a16:creationId xmlns:a16="http://schemas.microsoft.com/office/drawing/2014/main" id="{C08CE33A-965D-1DAB-096A-2CF80E7C3B21}"/>
              </a:ext>
            </a:extLst>
          </p:cNvPr>
          <p:cNvGrpSpPr/>
          <p:nvPr/>
        </p:nvGrpSpPr>
        <p:grpSpPr>
          <a:xfrm>
            <a:off x="10501996" y="21203086"/>
            <a:ext cx="16476744" cy="11537630"/>
            <a:chOff x="-23920" y="-114300"/>
            <a:chExt cx="1441330" cy="954741"/>
          </a:xfrm>
        </p:grpSpPr>
        <p:sp>
          <p:nvSpPr>
            <p:cNvPr id="40" name="Freeform 29">
              <a:extLst>
                <a:ext uri="{FF2B5EF4-FFF2-40B4-BE49-F238E27FC236}">
                  <a16:creationId xmlns:a16="http://schemas.microsoft.com/office/drawing/2014/main" id="{EF84A13F-F991-CCB3-4267-AC5DC56F17A4}"/>
                </a:ext>
              </a:extLst>
            </p:cNvPr>
            <p:cNvSpPr/>
            <p:nvPr/>
          </p:nvSpPr>
          <p:spPr>
            <a:xfrm>
              <a:off x="-23920" y="-64085"/>
              <a:ext cx="1438185" cy="904526"/>
            </a:xfrm>
            <a:custGeom>
              <a:avLst/>
              <a:gdLst/>
              <a:ahLst/>
              <a:cxnLst/>
              <a:rect l="l" t="t" r="r" b="b"/>
              <a:pathLst>
                <a:path w="1417410" h="825282">
                  <a:moveTo>
                    <a:pt x="0" y="0"/>
                  </a:moveTo>
                  <a:lnTo>
                    <a:pt x="1417410" y="0"/>
                  </a:lnTo>
                  <a:lnTo>
                    <a:pt x="1417410" y="825282"/>
                  </a:lnTo>
                  <a:lnTo>
                    <a:pt x="0" y="825282"/>
                  </a:lnTo>
                  <a:close/>
                </a:path>
              </a:pathLst>
            </a:custGeom>
            <a:solidFill>
              <a:srgbClr val="4F2D7F">
                <a:alpha val="49804"/>
              </a:srgbClr>
            </a:solidFill>
          </p:spPr>
          <p:txBody>
            <a:bodyPr/>
            <a:lstStyle/>
            <a:p>
              <a:endParaRPr lang="en-US" baseline="-25000">
                <a:latin typeface="League Spartan" panose="020B0604020202020204" charset="0"/>
              </a:endParaRPr>
            </a:p>
          </p:txBody>
        </p:sp>
        <p:sp>
          <p:nvSpPr>
            <p:cNvPr id="41" name="TextBox 30">
              <a:extLst>
                <a:ext uri="{FF2B5EF4-FFF2-40B4-BE49-F238E27FC236}">
                  <a16:creationId xmlns:a16="http://schemas.microsoft.com/office/drawing/2014/main" id="{D07DF012-F460-B932-357E-EBEA65E2745E}"/>
                </a:ext>
              </a:extLst>
            </p:cNvPr>
            <p:cNvSpPr txBox="1"/>
            <p:nvPr/>
          </p:nvSpPr>
          <p:spPr>
            <a:xfrm>
              <a:off x="0" y="-114300"/>
              <a:ext cx="1417410" cy="939582"/>
            </a:xfrm>
            <a:prstGeom prst="rect">
              <a:avLst/>
            </a:prstGeom>
          </p:spPr>
          <p:txBody>
            <a:bodyPr lIns="50800" tIns="50800" rIns="50800" bIns="50800" rtlCol="0" anchor="ctr"/>
            <a:lstStyle/>
            <a:p>
              <a:pPr algn="ctr">
                <a:lnSpc>
                  <a:spcPts val="8680"/>
                </a:lnSpc>
              </a:pPr>
              <a:endParaRPr baseline="-25000">
                <a:latin typeface="League Spartan" panose="020B0604020202020204" charset="0"/>
              </a:endParaRPr>
            </a:p>
          </p:txBody>
        </p:sp>
      </p:grpSp>
      <p:grpSp>
        <p:nvGrpSpPr>
          <p:cNvPr id="42" name="Group 32">
            <a:extLst>
              <a:ext uri="{FF2B5EF4-FFF2-40B4-BE49-F238E27FC236}">
                <a16:creationId xmlns:a16="http://schemas.microsoft.com/office/drawing/2014/main" id="{FC9F5DEE-A35A-0D1C-2D74-399AE74DEE54}"/>
              </a:ext>
            </a:extLst>
          </p:cNvPr>
          <p:cNvGrpSpPr/>
          <p:nvPr/>
        </p:nvGrpSpPr>
        <p:grpSpPr>
          <a:xfrm>
            <a:off x="10747296" y="19706122"/>
            <a:ext cx="16198491" cy="3053963"/>
            <a:chOff x="0" y="-114300"/>
            <a:chExt cx="682433" cy="245708"/>
          </a:xfrm>
        </p:grpSpPr>
        <p:sp>
          <p:nvSpPr>
            <p:cNvPr id="44" name="Freeform 33">
              <a:extLst>
                <a:ext uri="{FF2B5EF4-FFF2-40B4-BE49-F238E27FC236}">
                  <a16:creationId xmlns:a16="http://schemas.microsoft.com/office/drawing/2014/main" id="{38B9E152-E7F2-73BA-89A4-C8950AD69527}"/>
                </a:ext>
              </a:extLst>
            </p:cNvPr>
            <p:cNvSpPr/>
            <p:nvPr/>
          </p:nvSpPr>
          <p:spPr>
            <a:xfrm>
              <a:off x="0" y="0"/>
              <a:ext cx="682433" cy="131408"/>
            </a:xfrm>
            <a:custGeom>
              <a:avLst/>
              <a:gdLst/>
              <a:ahLst/>
              <a:cxnLst/>
              <a:rect l="l" t="t" r="r" b="b"/>
              <a:pathLst>
                <a:path w="682014" h="131408">
                  <a:moveTo>
                    <a:pt x="0" y="0"/>
                  </a:moveTo>
                  <a:lnTo>
                    <a:pt x="682014" y="0"/>
                  </a:lnTo>
                  <a:lnTo>
                    <a:pt x="682014" y="131408"/>
                  </a:lnTo>
                  <a:lnTo>
                    <a:pt x="0" y="131408"/>
                  </a:lnTo>
                  <a:close/>
                </a:path>
              </a:pathLst>
            </a:custGeom>
            <a:solidFill>
              <a:srgbClr val="4F2D7F"/>
            </a:solidFill>
          </p:spPr>
          <p:txBody>
            <a:bodyPr/>
            <a:lstStyle/>
            <a:p>
              <a:endParaRPr lang="en-US"/>
            </a:p>
          </p:txBody>
        </p:sp>
        <p:sp>
          <p:nvSpPr>
            <p:cNvPr id="45" name="TextBox 34">
              <a:extLst>
                <a:ext uri="{FF2B5EF4-FFF2-40B4-BE49-F238E27FC236}">
                  <a16:creationId xmlns:a16="http://schemas.microsoft.com/office/drawing/2014/main" id="{4969AD19-88C1-317A-E681-E35DE0DE1993}"/>
                </a:ext>
              </a:extLst>
            </p:cNvPr>
            <p:cNvSpPr txBox="1"/>
            <p:nvPr/>
          </p:nvSpPr>
          <p:spPr>
            <a:xfrm>
              <a:off x="0" y="-114300"/>
              <a:ext cx="682014" cy="245708"/>
            </a:xfrm>
            <a:prstGeom prst="rect">
              <a:avLst/>
            </a:prstGeom>
          </p:spPr>
          <p:txBody>
            <a:bodyPr lIns="50800" tIns="50800" rIns="50800" bIns="50800" rtlCol="0" anchor="ctr"/>
            <a:lstStyle/>
            <a:p>
              <a:pPr algn="ctr">
                <a:lnSpc>
                  <a:spcPts val="8680"/>
                </a:lnSpc>
              </a:pPr>
              <a:endParaRPr/>
            </a:p>
          </p:txBody>
        </p:sp>
      </p:grpSp>
      <p:grpSp>
        <p:nvGrpSpPr>
          <p:cNvPr id="48" name="Group 35">
            <a:extLst>
              <a:ext uri="{FF2B5EF4-FFF2-40B4-BE49-F238E27FC236}">
                <a16:creationId xmlns:a16="http://schemas.microsoft.com/office/drawing/2014/main" id="{C11EA4C5-ABF0-C1EB-68FA-28383125B355}"/>
              </a:ext>
            </a:extLst>
          </p:cNvPr>
          <p:cNvGrpSpPr/>
          <p:nvPr/>
        </p:nvGrpSpPr>
        <p:grpSpPr>
          <a:xfrm>
            <a:off x="10477739" y="5538735"/>
            <a:ext cx="16599036" cy="15460054"/>
            <a:chOff x="-30009" y="-114300"/>
            <a:chExt cx="1356591" cy="1029197"/>
          </a:xfrm>
        </p:grpSpPr>
        <p:sp>
          <p:nvSpPr>
            <p:cNvPr id="50" name="Freeform 36">
              <a:extLst>
                <a:ext uri="{FF2B5EF4-FFF2-40B4-BE49-F238E27FC236}">
                  <a16:creationId xmlns:a16="http://schemas.microsoft.com/office/drawing/2014/main" id="{E9789634-B1CB-56B4-03B6-E4F287259D56}"/>
                </a:ext>
              </a:extLst>
            </p:cNvPr>
            <p:cNvSpPr/>
            <p:nvPr/>
          </p:nvSpPr>
          <p:spPr>
            <a:xfrm>
              <a:off x="-30009" y="-49069"/>
              <a:ext cx="1339743" cy="963966"/>
            </a:xfrm>
            <a:custGeom>
              <a:avLst/>
              <a:gdLst/>
              <a:ahLst/>
              <a:cxnLst/>
              <a:rect l="l" t="t" r="r" b="b"/>
              <a:pathLst>
                <a:path w="1326582" h="887156">
                  <a:moveTo>
                    <a:pt x="0" y="0"/>
                  </a:moveTo>
                  <a:lnTo>
                    <a:pt x="1326582" y="0"/>
                  </a:lnTo>
                  <a:lnTo>
                    <a:pt x="1326582" y="887156"/>
                  </a:lnTo>
                  <a:lnTo>
                    <a:pt x="0" y="887156"/>
                  </a:lnTo>
                  <a:close/>
                </a:path>
              </a:pathLst>
            </a:custGeom>
            <a:solidFill>
              <a:srgbClr val="4F2D7F">
                <a:alpha val="49804"/>
              </a:srgbClr>
            </a:solidFill>
          </p:spPr>
          <p:txBody>
            <a:bodyPr/>
            <a:lstStyle/>
            <a:p>
              <a:endParaRPr lang="en-US" dirty="0">
                <a:latin typeface="League Spartan" panose="020B0604020202020204" charset="0"/>
              </a:endParaRPr>
            </a:p>
          </p:txBody>
        </p:sp>
        <p:sp>
          <p:nvSpPr>
            <p:cNvPr id="53" name="TextBox 37">
              <a:extLst>
                <a:ext uri="{FF2B5EF4-FFF2-40B4-BE49-F238E27FC236}">
                  <a16:creationId xmlns:a16="http://schemas.microsoft.com/office/drawing/2014/main" id="{28EFFE40-EE74-2CC4-C714-543543D021B9}"/>
                </a:ext>
              </a:extLst>
            </p:cNvPr>
            <p:cNvSpPr txBox="1"/>
            <p:nvPr/>
          </p:nvSpPr>
          <p:spPr>
            <a:xfrm>
              <a:off x="0" y="-114300"/>
              <a:ext cx="1326582" cy="1001456"/>
            </a:xfrm>
            <a:prstGeom prst="rect">
              <a:avLst/>
            </a:prstGeom>
          </p:spPr>
          <p:txBody>
            <a:bodyPr lIns="50800" tIns="50800" rIns="50800" bIns="50800" rtlCol="0" anchor="ctr"/>
            <a:lstStyle/>
            <a:p>
              <a:pPr algn="ctr">
                <a:lnSpc>
                  <a:spcPts val="8680"/>
                </a:lnSpc>
              </a:pPr>
              <a:endParaRPr>
                <a:latin typeface="League Spartan" panose="020B0604020202020204" charset="0"/>
              </a:endParaRPr>
            </a:p>
          </p:txBody>
        </p:sp>
      </p:grpSp>
      <p:grpSp>
        <p:nvGrpSpPr>
          <p:cNvPr id="55" name="Group 38">
            <a:extLst>
              <a:ext uri="{FF2B5EF4-FFF2-40B4-BE49-F238E27FC236}">
                <a16:creationId xmlns:a16="http://schemas.microsoft.com/office/drawing/2014/main" id="{86520A31-0B94-FF6D-AEDC-449B429D0653}"/>
              </a:ext>
            </a:extLst>
          </p:cNvPr>
          <p:cNvGrpSpPr/>
          <p:nvPr/>
        </p:nvGrpSpPr>
        <p:grpSpPr>
          <a:xfrm>
            <a:off x="27239910" y="4960712"/>
            <a:ext cx="16488167" cy="23001445"/>
            <a:chOff x="0" y="-114300"/>
            <a:chExt cx="1384021" cy="1223911"/>
          </a:xfrm>
        </p:grpSpPr>
        <p:sp>
          <p:nvSpPr>
            <p:cNvPr id="56" name="Freeform 39">
              <a:extLst>
                <a:ext uri="{FF2B5EF4-FFF2-40B4-BE49-F238E27FC236}">
                  <a16:creationId xmlns:a16="http://schemas.microsoft.com/office/drawing/2014/main" id="{F5F6B575-1C64-FB9D-76B9-A11B277B6035}"/>
                </a:ext>
              </a:extLst>
            </p:cNvPr>
            <p:cNvSpPr/>
            <p:nvPr/>
          </p:nvSpPr>
          <p:spPr>
            <a:xfrm>
              <a:off x="0" y="-30092"/>
              <a:ext cx="1384021" cy="1139703"/>
            </a:xfrm>
            <a:custGeom>
              <a:avLst/>
              <a:gdLst/>
              <a:ahLst/>
              <a:cxnLst/>
              <a:rect l="l" t="t" r="r" b="b"/>
              <a:pathLst>
                <a:path w="1384021" h="1109611">
                  <a:moveTo>
                    <a:pt x="0" y="0"/>
                  </a:moveTo>
                  <a:lnTo>
                    <a:pt x="1384021" y="0"/>
                  </a:lnTo>
                  <a:lnTo>
                    <a:pt x="1384021" y="1109611"/>
                  </a:lnTo>
                  <a:lnTo>
                    <a:pt x="0" y="1109611"/>
                  </a:lnTo>
                  <a:close/>
                </a:path>
              </a:pathLst>
            </a:custGeom>
            <a:solidFill>
              <a:srgbClr val="4F2D7F">
                <a:alpha val="49804"/>
              </a:srgbClr>
            </a:solidFill>
          </p:spPr>
          <p:txBody>
            <a:bodyPr/>
            <a:lstStyle/>
            <a:p>
              <a:endParaRPr lang="en-US">
                <a:latin typeface="League Spartan" panose="020B0604020202020204" charset="0"/>
              </a:endParaRPr>
            </a:p>
          </p:txBody>
        </p:sp>
        <p:sp>
          <p:nvSpPr>
            <p:cNvPr id="57" name="TextBox 40">
              <a:extLst>
                <a:ext uri="{FF2B5EF4-FFF2-40B4-BE49-F238E27FC236}">
                  <a16:creationId xmlns:a16="http://schemas.microsoft.com/office/drawing/2014/main" id="{E374D761-2BA3-5C51-F0DA-43A108669044}"/>
                </a:ext>
              </a:extLst>
            </p:cNvPr>
            <p:cNvSpPr txBox="1"/>
            <p:nvPr/>
          </p:nvSpPr>
          <p:spPr>
            <a:xfrm>
              <a:off x="0" y="-114300"/>
              <a:ext cx="1384021" cy="1223911"/>
            </a:xfrm>
            <a:prstGeom prst="rect">
              <a:avLst/>
            </a:prstGeom>
          </p:spPr>
          <p:txBody>
            <a:bodyPr lIns="50800" tIns="50800" rIns="50800" bIns="50800" rtlCol="0" anchor="ctr"/>
            <a:lstStyle/>
            <a:p>
              <a:pPr algn="ctr">
                <a:lnSpc>
                  <a:spcPts val="8680"/>
                </a:lnSpc>
              </a:pPr>
              <a:endParaRPr>
                <a:latin typeface="League Spartan" panose="020B0604020202020204" charset="0"/>
              </a:endParaRPr>
            </a:p>
          </p:txBody>
        </p:sp>
      </p:grpSp>
      <p:sp>
        <p:nvSpPr>
          <p:cNvPr id="58" name="TextBox 41">
            <a:extLst>
              <a:ext uri="{FF2B5EF4-FFF2-40B4-BE49-F238E27FC236}">
                <a16:creationId xmlns:a16="http://schemas.microsoft.com/office/drawing/2014/main" id="{B77BFFC6-DA69-D5C7-B049-294301357770}"/>
              </a:ext>
            </a:extLst>
          </p:cNvPr>
          <p:cNvSpPr txBox="1"/>
          <p:nvPr/>
        </p:nvSpPr>
        <p:spPr>
          <a:xfrm>
            <a:off x="6158685" y="2994113"/>
            <a:ext cx="33185130" cy="2979598"/>
          </a:xfrm>
          <a:prstGeom prst="rect">
            <a:avLst/>
          </a:prstGeom>
        </p:spPr>
        <p:txBody>
          <a:bodyPr wrap="square" lIns="0" tIns="0" rIns="0" bIns="0" rtlCol="0" anchor="t">
            <a:spAutoFit/>
          </a:bodyPr>
          <a:lstStyle/>
          <a:p>
            <a:pPr algn="ctr">
              <a:lnSpc>
                <a:spcPts val="5883"/>
              </a:lnSpc>
            </a:pPr>
            <a:r>
              <a:rPr lang="en-US" sz="4200" dirty="0">
                <a:solidFill>
                  <a:srgbClr val="FFFFFF"/>
                </a:solidFill>
                <a:latin typeface="+mj-lt"/>
              </a:rPr>
              <a:t>Tarleton State University | RELLIS Campus</a:t>
            </a:r>
            <a:br>
              <a:rPr lang="en-US" sz="4200" dirty="0">
                <a:solidFill>
                  <a:srgbClr val="FFFFFF"/>
                </a:solidFill>
                <a:latin typeface="+mj-lt"/>
              </a:rPr>
            </a:br>
            <a:r>
              <a:rPr lang="en-US" sz="4200" dirty="0">
                <a:solidFill>
                  <a:srgbClr val="FFFFFF"/>
                </a:solidFill>
                <a:latin typeface="+mj-lt"/>
              </a:rPr>
              <a:t>Team Members: Akash Musale, Easton Duplichan, Silas Hill, </a:t>
            </a:r>
            <a:r>
              <a:rPr lang="en-US" sz="4200" dirty="0" err="1">
                <a:solidFill>
                  <a:srgbClr val="FFFFFF"/>
                </a:solidFill>
                <a:latin typeface="+mj-lt"/>
              </a:rPr>
              <a:t>Swaid</a:t>
            </a:r>
            <a:r>
              <a:rPr lang="en-US" sz="4200" dirty="0">
                <a:solidFill>
                  <a:srgbClr val="FFFFFF"/>
                </a:solidFill>
                <a:latin typeface="+mj-lt"/>
              </a:rPr>
              <a:t> </a:t>
            </a:r>
            <a:r>
              <a:rPr lang="en-US" sz="4200" dirty="0" err="1">
                <a:solidFill>
                  <a:srgbClr val="FFFFFF"/>
                </a:solidFill>
                <a:latin typeface="+mj-lt"/>
              </a:rPr>
              <a:t>Alrashed</a:t>
            </a:r>
            <a:br>
              <a:rPr lang="en-US" sz="4200" dirty="0">
                <a:solidFill>
                  <a:srgbClr val="FFFFFF"/>
                </a:solidFill>
                <a:latin typeface="+mj-lt"/>
              </a:rPr>
            </a:br>
            <a:r>
              <a:rPr lang="en-US" sz="4200" dirty="0">
                <a:solidFill>
                  <a:srgbClr val="FFFFFF"/>
                </a:solidFill>
                <a:latin typeface="+mj-lt"/>
              </a:rPr>
              <a:t>Contact: akash.musale@go.tarleton.edu | Sharifi@tarleton.edu</a:t>
            </a:r>
          </a:p>
          <a:p>
            <a:pPr algn="ctr">
              <a:lnSpc>
                <a:spcPts val="5883"/>
              </a:lnSpc>
            </a:pPr>
            <a:endParaRPr lang="en-US" sz="4202" dirty="0">
              <a:solidFill>
                <a:srgbClr val="FFFFFF"/>
              </a:solidFill>
              <a:latin typeface="+mj-lt"/>
            </a:endParaRPr>
          </a:p>
        </p:txBody>
      </p:sp>
      <p:sp>
        <p:nvSpPr>
          <p:cNvPr id="59" name="TextBox 43">
            <a:extLst>
              <a:ext uri="{FF2B5EF4-FFF2-40B4-BE49-F238E27FC236}">
                <a16:creationId xmlns:a16="http://schemas.microsoft.com/office/drawing/2014/main" id="{E28FC20A-6C1C-D1E3-AE87-1EE146C72EA0}"/>
              </a:ext>
            </a:extLst>
          </p:cNvPr>
          <p:cNvSpPr txBox="1"/>
          <p:nvPr/>
        </p:nvSpPr>
        <p:spPr>
          <a:xfrm>
            <a:off x="10659894" y="11867258"/>
            <a:ext cx="8965985" cy="977191"/>
          </a:xfrm>
          <a:prstGeom prst="rect">
            <a:avLst/>
          </a:prstGeom>
        </p:spPr>
        <p:txBody>
          <a:bodyPr wrap="square" lIns="0" tIns="0" rIns="0" bIns="0" rtlCol="0" anchor="t">
            <a:spAutoFit/>
          </a:bodyPr>
          <a:lstStyle/>
          <a:p>
            <a:pPr marL="571500" indent="-571500" algn="l">
              <a:buFont typeface="Arial" panose="020B0604020202020204" pitchFamily="34" charset="0"/>
              <a:buChar char="•"/>
            </a:pPr>
            <a:endParaRPr lang="en-US" sz="3600" dirty="0">
              <a:solidFill>
                <a:schemeClr val="bg1"/>
              </a:solidFill>
              <a:latin typeface="Aptos Serif" panose="02020604070405020304" pitchFamily="18" charset="0"/>
              <a:cs typeface="Aptos Serif" panose="02020604070405020304" pitchFamily="18" charset="0"/>
            </a:endParaRPr>
          </a:p>
          <a:p>
            <a:pPr>
              <a:lnSpc>
                <a:spcPts val="3319"/>
              </a:lnSpc>
            </a:pPr>
            <a:endParaRPr lang="en-US" sz="2870" dirty="0">
              <a:solidFill>
                <a:srgbClr val="FFFFFF"/>
              </a:solidFill>
              <a:latin typeface="Aptos Serif" panose="02020604070405020304" pitchFamily="18" charset="0"/>
              <a:cs typeface="Aptos Serif" panose="02020604070405020304" pitchFamily="18" charset="0"/>
            </a:endParaRPr>
          </a:p>
        </p:txBody>
      </p:sp>
      <p:grpSp>
        <p:nvGrpSpPr>
          <p:cNvPr id="61" name="Group 112">
            <a:extLst>
              <a:ext uri="{FF2B5EF4-FFF2-40B4-BE49-F238E27FC236}">
                <a16:creationId xmlns:a16="http://schemas.microsoft.com/office/drawing/2014/main" id="{9E5968BC-524A-602D-B6DE-038C0C7CE462}"/>
              </a:ext>
            </a:extLst>
          </p:cNvPr>
          <p:cNvGrpSpPr/>
          <p:nvPr/>
        </p:nvGrpSpPr>
        <p:grpSpPr>
          <a:xfrm>
            <a:off x="27131079" y="28216316"/>
            <a:ext cx="16597030" cy="4524394"/>
            <a:chOff x="0" y="-114300"/>
            <a:chExt cx="516400" cy="783572"/>
          </a:xfrm>
        </p:grpSpPr>
        <p:sp>
          <p:nvSpPr>
            <p:cNvPr id="62" name="Freeform 113">
              <a:extLst>
                <a:ext uri="{FF2B5EF4-FFF2-40B4-BE49-F238E27FC236}">
                  <a16:creationId xmlns:a16="http://schemas.microsoft.com/office/drawing/2014/main" id="{EE3571AE-8073-CECA-8EAE-F8B3E59D6F63}"/>
                </a:ext>
              </a:extLst>
            </p:cNvPr>
            <p:cNvSpPr/>
            <p:nvPr/>
          </p:nvSpPr>
          <p:spPr>
            <a:xfrm>
              <a:off x="0" y="0"/>
              <a:ext cx="516399" cy="669272"/>
            </a:xfrm>
            <a:custGeom>
              <a:avLst/>
              <a:gdLst/>
              <a:ahLst/>
              <a:cxnLst/>
              <a:rect l="l" t="t" r="r" b="b"/>
              <a:pathLst>
                <a:path w="516399" h="669272">
                  <a:moveTo>
                    <a:pt x="0" y="0"/>
                  </a:moveTo>
                  <a:lnTo>
                    <a:pt x="516399" y="0"/>
                  </a:lnTo>
                  <a:lnTo>
                    <a:pt x="516399" y="669272"/>
                  </a:lnTo>
                  <a:lnTo>
                    <a:pt x="0" y="669272"/>
                  </a:lnTo>
                  <a:close/>
                </a:path>
              </a:pathLst>
            </a:custGeom>
            <a:solidFill>
              <a:srgbClr val="4F2D7F">
                <a:alpha val="49804"/>
              </a:srgbClr>
            </a:solidFill>
          </p:spPr>
          <p:txBody>
            <a:bodyPr/>
            <a:lstStyle/>
            <a:p>
              <a:endParaRPr lang="en-US">
                <a:latin typeface="League Spartan" panose="020B0604020202020204" charset="0"/>
              </a:endParaRPr>
            </a:p>
          </p:txBody>
        </p:sp>
        <p:sp>
          <p:nvSpPr>
            <p:cNvPr id="63" name="TextBox 114">
              <a:extLst>
                <a:ext uri="{FF2B5EF4-FFF2-40B4-BE49-F238E27FC236}">
                  <a16:creationId xmlns:a16="http://schemas.microsoft.com/office/drawing/2014/main" id="{A830C25E-6FE4-86F5-AE89-285B7E71D1B5}"/>
                </a:ext>
              </a:extLst>
            </p:cNvPr>
            <p:cNvSpPr txBox="1"/>
            <p:nvPr/>
          </p:nvSpPr>
          <p:spPr>
            <a:xfrm>
              <a:off x="0" y="-114300"/>
              <a:ext cx="516400" cy="783572"/>
            </a:xfrm>
            <a:prstGeom prst="rect">
              <a:avLst/>
            </a:prstGeom>
          </p:spPr>
          <p:txBody>
            <a:bodyPr lIns="50800" tIns="50800" rIns="50800" bIns="50800" rtlCol="0" anchor="ctr"/>
            <a:lstStyle/>
            <a:p>
              <a:pPr algn="ctr">
                <a:lnSpc>
                  <a:spcPts val="8680"/>
                </a:lnSpc>
              </a:pPr>
              <a:endParaRPr>
                <a:latin typeface="League Spartan" panose="020B0604020202020204" charset="0"/>
              </a:endParaRPr>
            </a:p>
          </p:txBody>
        </p:sp>
      </p:grpSp>
      <p:grpSp>
        <p:nvGrpSpPr>
          <p:cNvPr id="64" name="Group 115">
            <a:extLst>
              <a:ext uri="{FF2B5EF4-FFF2-40B4-BE49-F238E27FC236}">
                <a16:creationId xmlns:a16="http://schemas.microsoft.com/office/drawing/2014/main" id="{6781728B-7CB5-6F92-6A64-28F5ECA5BB73}"/>
              </a:ext>
            </a:extLst>
          </p:cNvPr>
          <p:cNvGrpSpPr/>
          <p:nvPr/>
        </p:nvGrpSpPr>
        <p:grpSpPr>
          <a:xfrm>
            <a:off x="27289194" y="28201843"/>
            <a:ext cx="16442185" cy="1349958"/>
            <a:chOff x="0" y="0"/>
            <a:chExt cx="516400" cy="111108"/>
          </a:xfrm>
        </p:grpSpPr>
        <p:sp>
          <p:nvSpPr>
            <p:cNvPr id="65" name="Freeform 116">
              <a:extLst>
                <a:ext uri="{FF2B5EF4-FFF2-40B4-BE49-F238E27FC236}">
                  <a16:creationId xmlns:a16="http://schemas.microsoft.com/office/drawing/2014/main" id="{BA1B701E-DCF9-AEB2-5FBA-C8CF5B4AF9AA}"/>
                </a:ext>
              </a:extLst>
            </p:cNvPr>
            <p:cNvSpPr/>
            <p:nvPr/>
          </p:nvSpPr>
          <p:spPr>
            <a:xfrm>
              <a:off x="0" y="0"/>
              <a:ext cx="516399" cy="111108"/>
            </a:xfrm>
            <a:custGeom>
              <a:avLst/>
              <a:gdLst/>
              <a:ahLst/>
              <a:cxnLst/>
              <a:rect l="l" t="t" r="r" b="b"/>
              <a:pathLst>
                <a:path w="516399" h="111108">
                  <a:moveTo>
                    <a:pt x="0" y="0"/>
                  </a:moveTo>
                  <a:lnTo>
                    <a:pt x="516399" y="0"/>
                  </a:lnTo>
                  <a:lnTo>
                    <a:pt x="516399" y="111108"/>
                  </a:lnTo>
                  <a:lnTo>
                    <a:pt x="0" y="111108"/>
                  </a:lnTo>
                  <a:close/>
                </a:path>
              </a:pathLst>
            </a:custGeom>
            <a:solidFill>
              <a:srgbClr val="4F2D7F"/>
            </a:solidFill>
          </p:spPr>
          <p:txBody>
            <a:bodyPr/>
            <a:lstStyle/>
            <a:p>
              <a:endParaRPr lang="en-US"/>
            </a:p>
          </p:txBody>
        </p:sp>
        <p:sp>
          <p:nvSpPr>
            <p:cNvPr id="68" name="TextBox 117">
              <a:extLst>
                <a:ext uri="{FF2B5EF4-FFF2-40B4-BE49-F238E27FC236}">
                  <a16:creationId xmlns:a16="http://schemas.microsoft.com/office/drawing/2014/main" id="{65FF1F12-DC67-A3E0-A6EC-5069CA2D0678}"/>
                </a:ext>
              </a:extLst>
            </p:cNvPr>
            <p:cNvSpPr txBox="1"/>
            <p:nvPr/>
          </p:nvSpPr>
          <p:spPr>
            <a:xfrm>
              <a:off x="0" y="-114300"/>
              <a:ext cx="516400" cy="225408"/>
            </a:xfrm>
            <a:prstGeom prst="rect">
              <a:avLst/>
            </a:prstGeom>
          </p:spPr>
          <p:txBody>
            <a:bodyPr lIns="50800" tIns="50800" rIns="50800" bIns="50800" rtlCol="0" anchor="ctr"/>
            <a:lstStyle/>
            <a:p>
              <a:pPr algn="ctr">
                <a:lnSpc>
                  <a:spcPts val="8680"/>
                </a:lnSpc>
              </a:pPr>
              <a:endParaRPr/>
            </a:p>
          </p:txBody>
        </p:sp>
      </p:grpSp>
      <p:sp>
        <p:nvSpPr>
          <p:cNvPr id="69" name="TextBox 123">
            <a:extLst>
              <a:ext uri="{FF2B5EF4-FFF2-40B4-BE49-F238E27FC236}">
                <a16:creationId xmlns:a16="http://schemas.microsoft.com/office/drawing/2014/main" id="{EB941E9F-D46E-5AB2-7291-7BED03529F73}"/>
              </a:ext>
            </a:extLst>
          </p:cNvPr>
          <p:cNvSpPr txBox="1"/>
          <p:nvPr/>
        </p:nvSpPr>
        <p:spPr>
          <a:xfrm>
            <a:off x="27656294" y="5704214"/>
            <a:ext cx="15219282" cy="1155253"/>
          </a:xfrm>
          <a:prstGeom prst="rect">
            <a:avLst/>
          </a:prstGeom>
        </p:spPr>
        <p:txBody>
          <a:bodyPr wrap="square" lIns="0" tIns="0" rIns="0" bIns="0" rtlCol="0" anchor="t">
            <a:spAutoFit/>
          </a:bodyPr>
          <a:lstStyle/>
          <a:p>
            <a:pPr>
              <a:lnSpc>
                <a:spcPts val="9548"/>
              </a:lnSpc>
            </a:pPr>
            <a:r>
              <a:rPr lang="en-US" sz="6800" b="1" dirty="0">
                <a:solidFill>
                  <a:srgbClr val="FFFFFF"/>
                </a:solidFill>
                <a:latin typeface="+mj-lt"/>
              </a:rPr>
              <a:t>FEA (Finite Element Analysis)</a:t>
            </a:r>
          </a:p>
        </p:txBody>
      </p:sp>
      <p:sp>
        <p:nvSpPr>
          <p:cNvPr id="70" name="TextBox 126">
            <a:extLst>
              <a:ext uri="{FF2B5EF4-FFF2-40B4-BE49-F238E27FC236}">
                <a16:creationId xmlns:a16="http://schemas.microsoft.com/office/drawing/2014/main" id="{B76554DD-8B65-6A5C-6E2C-6B2EAC5EE1BA}"/>
              </a:ext>
            </a:extLst>
          </p:cNvPr>
          <p:cNvSpPr txBox="1"/>
          <p:nvPr/>
        </p:nvSpPr>
        <p:spPr>
          <a:xfrm>
            <a:off x="7598548" y="13427897"/>
            <a:ext cx="9525" cy="1849755"/>
          </a:xfrm>
          <a:prstGeom prst="rect">
            <a:avLst/>
          </a:prstGeom>
        </p:spPr>
        <p:txBody>
          <a:bodyPr lIns="0" tIns="0" rIns="0" bIns="0" rtlCol="0" anchor="t">
            <a:spAutoFit/>
          </a:bodyPr>
          <a:lstStyle/>
          <a:p>
            <a:pPr algn="ctr">
              <a:lnSpc>
                <a:spcPts val="15119"/>
              </a:lnSpc>
            </a:pPr>
            <a:endParaRPr/>
          </a:p>
        </p:txBody>
      </p:sp>
      <p:sp>
        <p:nvSpPr>
          <p:cNvPr id="71" name="TextBox 127">
            <a:extLst>
              <a:ext uri="{FF2B5EF4-FFF2-40B4-BE49-F238E27FC236}">
                <a16:creationId xmlns:a16="http://schemas.microsoft.com/office/drawing/2014/main" id="{5C9A102D-2D92-F892-F674-6A97E1A777C1}"/>
              </a:ext>
            </a:extLst>
          </p:cNvPr>
          <p:cNvSpPr txBox="1"/>
          <p:nvPr/>
        </p:nvSpPr>
        <p:spPr>
          <a:xfrm>
            <a:off x="335198" y="5804103"/>
            <a:ext cx="4610116" cy="1169786"/>
          </a:xfrm>
          <a:prstGeom prst="rect">
            <a:avLst/>
          </a:prstGeom>
        </p:spPr>
        <p:txBody>
          <a:bodyPr wrap="square" lIns="0" tIns="0" rIns="0" bIns="0" rtlCol="0" anchor="t">
            <a:spAutoFit/>
          </a:bodyPr>
          <a:lstStyle/>
          <a:p>
            <a:pPr algn="ctr">
              <a:lnSpc>
                <a:spcPts val="9548"/>
              </a:lnSpc>
            </a:pPr>
            <a:r>
              <a:rPr lang="en-US" sz="6800" b="1" dirty="0">
                <a:solidFill>
                  <a:srgbClr val="FFFFFF"/>
                </a:solidFill>
                <a:latin typeface="+mj-lt"/>
              </a:rPr>
              <a:t>Background</a:t>
            </a:r>
          </a:p>
        </p:txBody>
      </p:sp>
      <p:sp>
        <p:nvSpPr>
          <p:cNvPr id="73" name="TextBox 128">
            <a:extLst>
              <a:ext uri="{FF2B5EF4-FFF2-40B4-BE49-F238E27FC236}">
                <a16:creationId xmlns:a16="http://schemas.microsoft.com/office/drawing/2014/main" id="{67F43710-9233-BBBD-8549-616ACC099A4B}"/>
              </a:ext>
            </a:extLst>
          </p:cNvPr>
          <p:cNvSpPr txBox="1"/>
          <p:nvPr/>
        </p:nvSpPr>
        <p:spPr>
          <a:xfrm>
            <a:off x="473498" y="7533280"/>
            <a:ext cx="9468362" cy="558743"/>
          </a:xfrm>
          <a:prstGeom prst="rect">
            <a:avLst/>
          </a:prstGeom>
        </p:spPr>
        <p:txBody>
          <a:bodyPr wrap="square" lIns="0" tIns="0" rIns="0" bIns="0" rtlCol="0" anchor="t">
            <a:spAutoFit/>
          </a:bodyPr>
          <a:lstStyle/>
          <a:p>
            <a:pPr algn="just">
              <a:lnSpc>
                <a:spcPts val="4583"/>
              </a:lnSpc>
            </a:pPr>
            <a:endParaRPr lang="en-US" sz="3274">
              <a:solidFill>
                <a:srgbClr val="FFFFFF"/>
              </a:solidFill>
              <a:latin typeface="Aptos Serif" panose="02020604070405020304" pitchFamily="18" charset="0"/>
              <a:cs typeface="Aptos Serif" panose="02020604070405020304" pitchFamily="18" charset="0"/>
            </a:endParaRPr>
          </a:p>
        </p:txBody>
      </p:sp>
      <p:sp>
        <p:nvSpPr>
          <p:cNvPr id="74" name="TextBox 131">
            <a:extLst>
              <a:ext uri="{FF2B5EF4-FFF2-40B4-BE49-F238E27FC236}">
                <a16:creationId xmlns:a16="http://schemas.microsoft.com/office/drawing/2014/main" id="{1E1589A6-566D-A759-B468-AC4A45C2D572}"/>
              </a:ext>
            </a:extLst>
          </p:cNvPr>
          <p:cNvSpPr txBox="1"/>
          <p:nvPr/>
        </p:nvSpPr>
        <p:spPr>
          <a:xfrm>
            <a:off x="10811694" y="21206165"/>
            <a:ext cx="5780794" cy="1184107"/>
          </a:xfrm>
          <a:prstGeom prst="rect">
            <a:avLst/>
          </a:prstGeom>
        </p:spPr>
        <p:txBody>
          <a:bodyPr wrap="square" lIns="0" tIns="0" rIns="0" bIns="0" rtlCol="0" anchor="t">
            <a:spAutoFit/>
          </a:bodyPr>
          <a:lstStyle/>
          <a:p>
            <a:pPr algn="ctr">
              <a:lnSpc>
                <a:spcPts val="9768"/>
              </a:lnSpc>
            </a:pPr>
            <a:r>
              <a:rPr lang="en-US" sz="6800" b="1" dirty="0">
                <a:solidFill>
                  <a:srgbClr val="FFFFFF"/>
                </a:solidFill>
                <a:latin typeface="+mj-lt"/>
              </a:rPr>
              <a:t>Testing Results</a:t>
            </a:r>
          </a:p>
        </p:txBody>
      </p:sp>
      <p:sp>
        <p:nvSpPr>
          <p:cNvPr id="75" name="TextBox 132">
            <a:extLst>
              <a:ext uri="{FF2B5EF4-FFF2-40B4-BE49-F238E27FC236}">
                <a16:creationId xmlns:a16="http://schemas.microsoft.com/office/drawing/2014/main" id="{1759E936-6B7C-95CF-A725-4667175C365D}"/>
              </a:ext>
            </a:extLst>
          </p:cNvPr>
          <p:cNvSpPr txBox="1"/>
          <p:nvPr/>
        </p:nvSpPr>
        <p:spPr>
          <a:xfrm>
            <a:off x="27349363" y="28474975"/>
            <a:ext cx="7107162" cy="884216"/>
          </a:xfrm>
          <a:prstGeom prst="rect">
            <a:avLst/>
          </a:prstGeom>
        </p:spPr>
        <p:txBody>
          <a:bodyPr lIns="0" tIns="0" rIns="0" bIns="0" rtlCol="0" anchor="t">
            <a:spAutoFit/>
          </a:bodyPr>
          <a:lstStyle/>
          <a:p>
            <a:pPr algn="ctr">
              <a:lnSpc>
                <a:spcPts val="6752"/>
              </a:lnSpc>
            </a:pPr>
            <a:r>
              <a:rPr lang="en-US" sz="6800" b="1" dirty="0">
                <a:solidFill>
                  <a:srgbClr val="FFFFFF"/>
                </a:solidFill>
                <a:latin typeface="+mj-lt"/>
              </a:rPr>
              <a:t>Acknowledgments</a:t>
            </a:r>
          </a:p>
        </p:txBody>
      </p:sp>
      <p:sp>
        <p:nvSpPr>
          <p:cNvPr id="77" name="TextBox 127">
            <a:extLst>
              <a:ext uri="{FF2B5EF4-FFF2-40B4-BE49-F238E27FC236}">
                <a16:creationId xmlns:a16="http://schemas.microsoft.com/office/drawing/2014/main" id="{FBE678F0-F77B-6306-FF79-AB3CF1CC3C43}"/>
              </a:ext>
            </a:extLst>
          </p:cNvPr>
          <p:cNvSpPr txBox="1"/>
          <p:nvPr/>
        </p:nvSpPr>
        <p:spPr>
          <a:xfrm>
            <a:off x="440127" y="20395678"/>
            <a:ext cx="4384961" cy="1155253"/>
          </a:xfrm>
          <a:prstGeom prst="rect">
            <a:avLst/>
          </a:prstGeom>
        </p:spPr>
        <p:txBody>
          <a:bodyPr wrap="square" lIns="0" tIns="0" rIns="0" bIns="0" rtlCol="0" anchor="t">
            <a:spAutoFit/>
          </a:bodyPr>
          <a:lstStyle/>
          <a:p>
            <a:pPr algn="ctr">
              <a:lnSpc>
                <a:spcPts val="9548"/>
              </a:lnSpc>
            </a:pPr>
            <a:r>
              <a:rPr lang="en-US" sz="6800" b="1" dirty="0">
                <a:solidFill>
                  <a:srgbClr val="FFFFFF"/>
                </a:solidFill>
                <a:latin typeface="+mj-lt"/>
              </a:rPr>
              <a:t>Conclusion</a:t>
            </a:r>
          </a:p>
        </p:txBody>
      </p:sp>
      <p:sp>
        <p:nvSpPr>
          <p:cNvPr id="78" name="TextBox 77">
            <a:extLst>
              <a:ext uri="{FF2B5EF4-FFF2-40B4-BE49-F238E27FC236}">
                <a16:creationId xmlns:a16="http://schemas.microsoft.com/office/drawing/2014/main" id="{6FE4A6ED-DB4C-8309-843F-0F8FD9FE283A}"/>
              </a:ext>
            </a:extLst>
          </p:cNvPr>
          <p:cNvSpPr txBox="1"/>
          <p:nvPr/>
        </p:nvSpPr>
        <p:spPr>
          <a:xfrm>
            <a:off x="404799" y="21953216"/>
            <a:ext cx="9836508" cy="5170646"/>
          </a:xfrm>
          <a:prstGeom prst="rect">
            <a:avLst/>
          </a:prstGeom>
          <a:noFill/>
        </p:spPr>
        <p:txBody>
          <a:bodyPr wrap="square">
            <a:spAutoFit/>
          </a:bodyPr>
          <a:lstStyle/>
          <a:p>
            <a:pPr algn="l"/>
            <a:r>
              <a:rPr lang="en-US" sz="3000" dirty="0">
                <a:solidFill>
                  <a:schemeClr val="bg1"/>
                </a:solidFill>
                <a:latin typeface="+mj-lt"/>
              </a:rPr>
              <a:t>Test results indicated that the Wire Mesh wheel designs provided the most balanced performance across all terrain metrics—offering high traction with minimal sinkage and efficient course completion times. Among them, the Honeycomb Wire wheel showed lower stress concentrations and acceptable deformation under lunar gravity simulation in FEA. These findings confirm the potential of flexible mesh-style wheels fabricated with PETG carbon fiber to meet mobility and structural needs for lunar surface travel. Additionally, progress was made toward implementing a three-wheel vehicle design for enhanced balance and control.</a:t>
            </a:r>
            <a:endParaRPr lang="en-US" sz="3000" dirty="0">
              <a:solidFill>
                <a:schemeClr val="bg1"/>
              </a:solidFill>
              <a:latin typeface="+mj-lt"/>
              <a:ea typeface="Calibri"/>
              <a:cs typeface="Aptos Serif" panose="02020604070405020304" pitchFamily="18" charset="0"/>
            </a:endParaRPr>
          </a:p>
        </p:txBody>
      </p:sp>
      <p:sp>
        <p:nvSpPr>
          <p:cNvPr id="79" name="TextBox 78">
            <a:extLst>
              <a:ext uri="{FF2B5EF4-FFF2-40B4-BE49-F238E27FC236}">
                <a16:creationId xmlns:a16="http://schemas.microsoft.com/office/drawing/2014/main" id="{2D0F8471-08F8-DF0A-5039-D50EC9BFCB11}"/>
              </a:ext>
            </a:extLst>
          </p:cNvPr>
          <p:cNvSpPr txBox="1"/>
          <p:nvPr/>
        </p:nvSpPr>
        <p:spPr>
          <a:xfrm>
            <a:off x="331099" y="27245405"/>
            <a:ext cx="9923016" cy="5324535"/>
          </a:xfrm>
          <a:prstGeom prst="rect">
            <a:avLst/>
          </a:prstGeom>
          <a:noFill/>
        </p:spPr>
        <p:txBody>
          <a:bodyPr wrap="square" lIns="91440" tIns="45720" rIns="91440" bIns="45720" anchor="t">
            <a:spAutoFit/>
          </a:bodyPr>
          <a:lstStyle/>
          <a:p>
            <a:pPr algn="just"/>
            <a:r>
              <a:rPr lang="en-US" sz="4000" b="1" u="sng" dirty="0">
                <a:solidFill>
                  <a:schemeClr val="bg1"/>
                </a:solidFill>
                <a:latin typeface="+mj-lt"/>
                <a:ea typeface="Calibri"/>
                <a:cs typeface="Aptos Serif"/>
              </a:rPr>
              <a:t>Future Considerations:</a:t>
            </a:r>
          </a:p>
          <a:p>
            <a:pPr marL="285750" indent="-285750" algn="just">
              <a:buFontTx/>
              <a:buChar char="-"/>
            </a:pPr>
            <a:r>
              <a:rPr lang="en-US" sz="3000" dirty="0">
                <a:solidFill>
                  <a:schemeClr val="bg1"/>
                </a:solidFill>
                <a:latin typeface="+mj-lt"/>
                <a:ea typeface="Calibri"/>
                <a:cs typeface="Aptos Serif"/>
              </a:rPr>
              <a:t>Full Vehicle Integration: Incorporate the selected wheel design into a functional three-wheel LPEV prototype.</a:t>
            </a:r>
          </a:p>
          <a:p>
            <a:pPr marL="285750" indent="-285750" algn="just">
              <a:buFontTx/>
              <a:buChar char="-"/>
            </a:pPr>
            <a:r>
              <a:rPr lang="en-US" sz="3000" dirty="0">
                <a:solidFill>
                  <a:schemeClr val="bg1"/>
                </a:solidFill>
                <a:latin typeface="+mj-lt"/>
                <a:ea typeface="Calibri"/>
                <a:cs typeface="Aptos Serif"/>
              </a:rPr>
              <a:t>Active Braking System: Develop and test an onboard braking mechanism suitable for lunar terrain.</a:t>
            </a:r>
          </a:p>
          <a:p>
            <a:pPr marL="285750" indent="-285750" algn="just">
              <a:buFontTx/>
              <a:buChar char="-"/>
            </a:pPr>
            <a:r>
              <a:rPr lang="en-US" sz="3000" dirty="0">
                <a:solidFill>
                  <a:schemeClr val="bg1"/>
                </a:solidFill>
                <a:latin typeface="+mj-lt"/>
                <a:ea typeface="Calibri"/>
                <a:cs typeface="Aptos Serif"/>
              </a:rPr>
              <a:t>Wheel Dust Shielding: Investigate protective measures against regolith infiltration into wheel hubs.</a:t>
            </a:r>
          </a:p>
          <a:p>
            <a:pPr marL="285750" indent="-285750" algn="just">
              <a:buFontTx/>
              <a:buChar char="-"/>
            </a:pPr>
            <a:r>
              <a:rPr lang="en-US" sz="3000" dirty="0">
                <a:solidFill>
                  <a:schemeClr val="bg1"/>
                </a:solidFill>
                <a:latin typeface="+mj-lt"/>
                <a:ea typeface="Calibri"/>
                <a:cs typeface="Aptos Serif"/>
              </a:rPr>
              <a:t>Long-Term Durability Testing: Simulate repeated stress cycles to evaluate fatigue resistance.</a:t>
            </a:r>
          </a:p>
          <a:p>
            <a:pPr marL="285750" indent="-285750" algn="just">
              <a:buFontTx/>
              <a:buChar char="-"/>
            </a:pPr>
            <a:r>
              <a:rPr lang="en-US" sz="3000" dirty="0">
                <a:solidFill>
                  <a:schemeClr val="bg1"/>
                </a:solidFill>
                <a:latin typeface="+mj-lt"/>
                <a:ea typeface="Calibri"/>
                <a:cs typeface="Aptos Serif"/>
              </a:rPr>
              <a:t>System Miniaturization: Explore lightweight electronics for efficient power delivery and control.</a:t>
            </a:r>
          </a:p>
        </p:txBody>
      </p:sp>
      <p:sp>
        <p:nvSpPr>
          <p:cNvPr id="81" name="TextBox 80">
            <a:extLst>
              <a:ext uri="{FF2B5EF4-FFF2-40B4-BE49-F238E27FC236}">
                <a16:creationId xmlns:a16="http://schemas.microsoft.com/office/drawing/2014/main" id="{F42D52A5-51E8-7E85-8F35-E63C297EE68C}"/>
              </a:ext>
            </a:extLst>
          </p:cNvPr>
          <p:cNvSpPr txBox="1"/>
          <p:nvPr/>
        </p:nvSpPr>
        <p:spPr>
          <a:xfrm>
            <a:off x="425132" y="7342019"/>
            <a:ext cx="9816175"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0" i="0" u="none" strike="noStrike" dirty="0">
                <a:solidFill>
                  <a:srgbClr val="FFFFFF"/>
                </a:solidFill>
                <a:effectLst/>
                <a:latin typeface="+mj-lt"/>
              </a:rPr>
              <a:t>This project embarks on an ambitious mission: to revolutionize lunar surface travel for astronauts by introducing a Lunar Personal Electric Vehicle (LPEV). The lunar terrain is notably characterized by extreme temperatures, loose abrasive regolith, and 1/6th of Earth’s gravity.</a:t>
            </a:r>
            <a:r>
              <a:rPr lang="en-US" sz="4000" b="0" i="0" u="none" strike="noStrike" dirty="0">
                <a:solidFill>
                  <a:srgbClr val="000000"/>
                </a:solidFill>
                <a:effectLst/>
                <a:latin typeface="+mj-lt"/>
              </a:rPr>
              <a:t>​</a:t>
            </a:r>
            <a:endParaRPr lang="en-US" sz="4000" dirty="0">
              <a:latin typeface="+mj-lt"/>
              <a:cs typeface="Calibri"/>
            </a:endParaRPr>
          </a:p>
        </p:txBody>
      </p:sp>
      <p:grpSp>
        <p:nvGrpSpPr>
          <p:cNvPr id="82" name="Group 15">
            <a:extLst>
              <a:ext uri="{FF2B5EF4-FFF2-40B4-BE49-F238E27FC236}">
                <a16:creationId xmlns:a16="http://schemas.microsoft.com/office/drawing/2014/main" id="{7F19F452-16B4-3497-E56D-4EA9A5F7F7C9}"/>
              </a:ext>
            </a:extLst>
          </p:cNvPr>
          <p:cNvGrpSpPr/>
          <p:nvPr/>
        </p:nvGrpSpPr>
        <p:grpSpPr>
          <a:xfrm>
            <a:off x="233651" y="11867259"/>
            <a:ext cx="10072645" cy="8348579"/>
            <a:chOff x="0" y="-114300"/>
            <a:chExt cx="812800" cy="1006581"/>
          </a:xfrm>
        </p:grpSpPr>
        <p:sp>
          <p:nvSpPr>
            <p:cNvPr id="83" name="Freeform 16">
              <a:extLst>
                <a:ext uri="{FF2B5EF4-FFF2-40B4-BE49-F238E27FC236}">
                  <a16:creationId xmlns:a16="http://schemas.microsoft.com/office/drawing/2014/main" id="{EAFBD8D7-042F-3230-5A80-4D0553CFD365}"/>
                </a:ext>
              </a:extLst>
            </p:cNvPr>
            <p:cNvSpPr/>
            <p:nvPr/>
          </p:nvSpPr>
          <p:spPr>
            <a:xfrm>
              <a:off x="0" y="-46700"/>
              <a:ext cx="812800" cy="938981"/>
            </a:xfrm>
            <a:custGeom>
              <a:avLst/>
              <a:gdLst/>
              <a:ahLst/>
              <a:cxnLst/>
              <a:rect l="l" t="t" r="r" b="b"/>
              <a:pathLst>
                <a:path w="812800" h="892281">
                  <a:moveTo>
                    <a:pt x="0" y="0"/>
                  </a:moveTo>
                  <a:lnTo>
                    <a:pt x="812800" y="0"/>
                  </a:lnTo>
                  <a:lnTo>
                    <a:pt x="812800" y="892281"/>
                  </a:lnTo>
                  <a:lnTo>
                    <a:pt x="0" y="892281"/>
                  </a:lnTo>
                  <a:close/>
                </a:path>
              </a:pathLst>
            </a:custGeom>
            <a:solidFill>
              <a:srgbClr val="4F2D7F">
                <a:alpha val="49804"/>
              </a:srgbClr>
            </a:solidFill>
          </p:spPr>
          <p:txBody>
            <a:bodyPr/>
            <a:lstStyle/>
            <a:p>
              <a:endParaRPr lang="en-US">
                <a:latin typeface="League Spartan" panose="020B0604020202020204" charset="0"/>
              </a:endParaRPr>
            </a:p>
          </p:txBody>
        </p:sp>
        <p:sp>
          <p:nvSpPr>
            <p:cNvPr id="84" name="TextBox 17">
              <a:extLst>
                <a:ext uri="{FF2B5EF4-FFF2-40B4-BE49-F238E27FC236}">
                  <a16:creationId xmlns:a16="http://schemas.microsoft.com/office/drawing/2014/main" id="{7C94D4A2-9174-9F75-E085-0B8C5DC96EB1}"/>
                </a:ext>
              </a:extLst>
            </p:cNvPr>
            <p:cNvSpPr txBox="1"/>
            <p:nvPr/>
          </p:nvSpPr>
          <p:spPr>
            <a:xfrm>
              <a:off x="0" y="-114300"/>
              <a:ext cx="812800" cy="1006581"/>
            </a:xfrm>
            <a:prstGeom prst="rect">
              <a:avLst/>
            </a:prstGeom>
          </p:spPr>
          <p:txBody>
            <a:bodyPr lIns="50800" tIns="50800" rIns="50800" bIns="50800" rtlCol="0" anchor="ctr"/>
            <a:lstStyle/>
            <a:p>
              <a:pPr algn="ctr">
                <a:lnSpc>
                  <a:spcPts val="8680"/>
                </a:lnSpc>
              </a:pPr>
              <a:endParaRPr>
                <a:latin typeface="League Spartan" panose="020B0604020202020204" charset="0"/>
              </a:endParaRPr>
            </a:p>
          </p:txBody>
        </p:sp>
      </p:grpSp>
      <p:sp>
        <p:nvSpPr>
          <p:cNvPr id="85" name="TextBox 84">
            <a:extLst>
              <a:ext uri="{FF2B5EF4-FFF2-40B4-BE49-F238E27FC236}">
                <a16:creationId xmlns:a16="http://schemas.microsoft.com/office/drawing/2014/main" id="{C6F826EB-92BC-16AA-2B0A-F4EF78532427}"/>
              </a:ext>
            </a:extLst>
          </p:cNvPr>
          <p:cNvSpPr txBox="1"/>
          <p:nvPr/>
        </p:nvSpPr>
        <p:spPr>
          <a:xfrm>
            <a:off x="395352" y="13901971"/>
            <a:ext cx="9816175"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rgbClr val="FFFFFF"/>
                </a:solidFill>
                <a:latin typeface="+mj-lt"/>
                <a:cs typeface="Times New Roman"/>
              </a:rPr>
              <a:t>To refine and evaluate various wheel designs—Solid, Mesh, Wire, and Honeycomb—through terrain-specific performance tests and finite element analysis, in order to determine the most effective configuration for astronaut mobility on the lunar surface. Additionally, to begin transitioning the vehicle architecture to a more stable and scalable three-wheel platform for full-system integration in future phases.</a:t>
            </a:r>
            <a:endParaRPr lang="en-US" sz="4000" dirty="0">
              <a:latin typeface="+mj-lt"/>
              <a:cs typeface="Calibri"/>
            </a:endParaRPr>
          </a:p>
        </p:txBody>
      </p:sp>
      <p:sp>
        <p:nvSpPr>
          <p:cNvPr id="86" name="TextBox 129">
            <a:extLst>
              <a:ext uri="{FF2B5EF4-FFF2-40B4-BE49-F238E27FC236}">
                <a16:creationId xmlns:a16="http://schemas.microsoft.com/office/drawing/2014/main" id="{ABC5B7D5-A600-FAFB-6642-23EC6497B466}"/>
              </a:ext>
            </a:extLst>
          </p:cNvPr>
          <p:cNvSpPr txBox="1"/>
          <p:nvPr/>
        </p:nvSpPr>
        <p:spPr>
          <a:xfrm>
            <a:off x="10844454" y="5683301"/>
            <a:ext cx="11672196" cy="1143903"/>
          </a:xfrm>
          <a:prstGeom prst="rect">
            <a:avLst/>
          </a:prstGeom>
        </p:spPr>
        <p:txBody>
          <a:bodyPr wrap="square" lIns="0" tIns="0" rIns="0" bIns="0" rtlCol="0" anchor="t">
            <a:spAutoFit/>
          </a:bodyPr>
          <a:lstStyle/>
          <a:p>
            <a:pPr>
              <a:lnSpc>
                <a:spcPts val="9548"/>
              </a:lnSpc>
            </a:pPr>
            <a:r>
              <a:rPr lang="en-US" sz="6800" b="1" dirty="0">
                <a:solidFill>
                  <a:srgbClr val="FFFFFF"/>
                </a:solidFill>
                <a:latin typeface="+mj-lt"/>
              </a:rPr>
              <a:t>New Wheel Designs</a:t>
            </a:r>
            <a:endParaRPr lang="en-US" sz="6820" b="1" dirty="0">
              <a:solidFill>
                <a:srgbClr val="FFFFFF"/>
              </a:solidFill>
              <a:latin typeface="+mj-lt"/>
            </a:endParaRPr>
          </a:p>
        </p:txBody>
      </p:sp>
      <p:sp>
        <p:nvSpPr>
          <p:cNvPr id="88" name="TextBox 134">
            <a:extLst>
              <a:ext uri="{FF2B5EF4-FFF2-40B4-BE49-F238E27FC236}">
                <a16:creationId xmlns:a16="http://schemas.microsoft.com/office/drawing/2014/main" id="{931B5A3B-81C2-8E7F-0761-8E1B6557D54D}"/>
              </a:ext>
            </a:extLst>
          </p:cNvPr>
          <p:cNvSpPr txBox="1"/>
          <p:nvPr/>
        </p:nvSpPr>
        <p:spPr>
          <a:xfrm>
            <a:off x="27163693" y="29651002"/>
            <a:ext cx="16639016" cy="276998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ts val="3598"/>
              </a:lnSpc>
              <a:buFontTx/>
              <a:buChar char="-"/>
            </a:pPr>
            <a:r>
              <a:rPr lang="en-US" sz="3000" dirty="0">
                <a:solidFill>
                  <a:srgbClr val="FFFFFF"/>
                </a:solidFill>
                <a:latin typeface="+mj-lt"/>
                <a:cs typeface="Aptos Serif" panose="02020604070405020304" pitchFamily="18" charset="0"/>
              </a:rPr>
              <a:t>We thank our Capstone Professor, Dr. </a:t>
            </a:r>
            <a:r>
              <a:rPr lang="en-US" sz="3000" dirty="0" err="1">
                <a:solidFill>
                  <a:srgbClr val="FFFFFF"/>
                </a:solidFill>
                <a:latin typeface="+mj-lt"/>
                <a:cs typeface="Aptos Serif" panose="02020604070405020304" pitchFamily="18" charset="0"/>
              </a:rPr>
              <a:t>Nourouddin</a:t>
            </a:r>
            <a:r>
              <a:rPr lang="en-US" sz="3000" dirty="0">
                <a:solidFill>
                  <a:srgbClr val="FFFFFF"/>
                </a:solidFill>
                <a:latin typeface="+mj-lt"/>
                <a:cs typeface="Aptos Serif" panose="02020604070405020304" pitchFamily="18" charset="0"/>
              </a:rPr>
              <a:t> Sharifi, for aiding in testing and development of ideas.</a:t>
            </a:r>
          </a:p>
          <a:p>
            <a:pPr marL="457200" indent="-457200">
              <a:lnSpc>
                <a:spcPts val="3598"/>
              </a:lnSpc>
              <a:buFontTx/>
              <a:buChar char="-"/>
            </a:pPr>
            <a:r>
              <a:rPr lang="en-US" sz="3000" dirty="0">
                <a:solidFill>
                  <a:srgbClr val="FFFFFF"/>
                </a:solidFill>
                <a:latin typeface="+mj-lt"/>
                <a:cs typeface="Aptos Serif" panose="02020604070405020304" pitchFamily="18" charset="0"/>
              </a:rPr>
              <a:t>We thank our NASA mentor, Chatwin Lansdowne, for much needed guidance and feedback. </a:t>
            </a:r>
          </a:p>
          <a:p>
            <a:pPr marL="457200" indent="-457200">
              <a:lnSpc>
                <a:spcPts val="3598"/>
              </a:lnSpc>
              <a:buFontTx/>
              <a:buChar char="-"/>
            </a:pPr>
            <a:r>
              <a:rPr lang="en-US" sz="3000" dirty="0">
                <a:solidFill>
                  <a:srgbClr val="FFFFFF"/>
                </a:solidFill>
                <a:latin typeface="+mj-lt"/>
                <a:cs typeface="Aptos Serif" panose="02020604070405020304" pitchFamily="18" charset="0"/>
              </a:rPr>
              <a:t>We are grateful to TSGC for sponsoring our project and we appreciate NASA for administering this design challenge.</a:t>
            </a:r>
          </a:p>
          <a:p>
            <a:pPr marL="457200" indent="-457200">
              <a:lnSpc>
                <a:spcPts val="3598"/>
              </a:lnSpc>
              <a:buFontTx/>
              <a:buChar char="-"/>
            </a:pPr>
            <a:r>
              <a:rPr lang="en-US" sz="3000" dirty="0">
                <a:solidFill>
                  <a:srgbClr val="FFFFFF"/>
                </a:solidFill>
                <a:latin typeface="+mj-lt"/>
                <a:cs typeface="Aptos Serif" panose="02020604070405020304" pitchFamily="18" charset="0"/>
              </a:rPr>
              <a:t>We also thank Dr. </a:t>
            </a:r>
            <a:r>
              <a:rPr lang="en-US" sz="3000" dirty="0" err="1">
                <a:solidFill>
                  <a:srgbClr val="FFFFFF"/>
                </a:solidFill>
                <a:latin typeface="+mj-lt"/>
                <a:cs typeface="Aptos Serif" panose="02020604070405020304" pitchFamily="18" charset="0"/>
              </a:rPr>
              <a:t>Landaeta</a:t>
            </a:r>
            <a:r>
              <a:rPr lang="en-US" sz="3000" dirty="0">
                <a:solidFill>
                  <a:srgbClr val="FFFFFF"/>
                </a:solidFill>
                <a:latin typeface="+mj-lt"/>
                <a:cs typeface="Aptos Serif" panose="02020604070405020304" pitchFamily="18" charset="0"/>
              </a:rPr>
              <a:t> and Dr. Xu for the constant support from Mayfield College of Engineering at Tarleton State University..</a:t>
            </a:r>
          </a:p>
        </p:txBody>
      </p:sp>
      <p:sp>
        <p:nvSpPr>
          <p:cNvPr id="94" name="TextBox 93">
            <a:extLst>
              <a:ext uri="{FF2B5EF4-FFF2-40B4-BE49-F238E27FC236}">
                <a16:creationId xmlns:a16="http://schemas.microsoft.com/office/drawing/2014/main" id="{286D889D-5321-D6FB-5092-49C1FFE6EEC2}"/>
              </a:ext>
            </a:extLst>
          </p:cNvPr>
          <p:cNvSpPr txBox="1"/>
          <p:nvPr/>
        </p:nvSpPr>
        <p:spPr>
          <a:xfrm>
            <a:off x="34523016" y="7494419"/>
            <a:ext cx="9257347"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u="sng" dirty="0">
                <a:solidFill>
                  <a:srgbClr val="FFFFFF"/>
                </a:solidFill>
                <a:latin typeface="+mj-lt"/>
                <a:cs typeface="Calibri"/>
              </a:rPr>
              <a:t>Straight Wire FEA: Downforce @ 316.97 N</a:t>
            </a:r>
          </a:p>
          <a:p>
            <a:r>
              <a:rPr lang="en-US" sz="3600" dirty="0">
                <a:solidFill>
                  <a:srgbClr val="FFFFFF"/>
                </a:solidFill>
                <a:latin typeface="+mj-lt"/>
                <a:cs typeface="Calibri"/>
              </a:rPr>
              <a:t>(Resulted Displacement shown)</a:t>
            </a:r>
          </a:p>
          <a:p>
            <a:endParaRPr lang="en-US" sz="3600" dirty="0">
              <a:solidFill>
                <a:srgbClr val="FFFFFF"/>
              </a:solidFill>
              <a:latin typeface="+mj-lt"/>
              <a:cs typeface="Calibri"/>
            </a:endParaRPr>
          </a:p>
          <a:p>
            <a:r>
              <a:rPr lang="en-US" sz="3600" dirty="0">
                <a:solidFill>
                  <a:srgbClr val="FFFFFF"/>
                </a:solidFill>
                <a:latin typeface="+mj-lt"/>
                <a:cs typeface="Calibri"/>
              </a:rPr>
              <a:t>Minimum Displacement – 0.00 mm</a:t>
            </a:r>
          </a:p>
          <a:p>
            <a:r>
              <a:rPr lang="en-US" sz="3600" dirty="0">
                <a:solidFill>
                  <a:srgbClr val="FFFFFF"/>
                </a:solidFill>
                <a:latin typeface="+mj-lt"/>
                <a:cs typeface="Calibri"/>
              </a:rPr>
              <a:t>Maximum Displacement – 0.04057 mm</a:t>
            </a:r>
          </a:p>
          <a:p>
            <a:endParaRPr lang="en-US" sz="3600" dirty="0">
              <a:solidFill>
                <a:srgbClr val="FFFFFF"/>
              </a:solidFill>
              <a:latin typeface="+mj-lt"/>
              <a:cs typeface="Calibri"/>
            </a:endParaRPr>
          </a:p>
          <a:p>
            <a:r>
              <a:rPr lang="en-US" sz="3600" dirty="0">
                <a:solidFill>
                  <a:srgbClr val="FFFFFF"/>
                </a:solidFill>
                <a:latin typeface="+mj-lt"/>
                <a:cs typeface="Calibri"/>
              </a:rPr>
              <a:t>Minimum Stress – 54.27 N/m^2</a:t>
            </a:r>
          </a:p>
          <a:p>
            <a:endParaRPr lang="en-US" sz="3600" dirty="0">
              <a:solidFill>
                <a:srgbClr val="FFFFFF"/>
              </a:solidFill>
              <a:latin typeface="+mj-lt"/>
              <a:cs typeface="Calibri"/>
            </a:endParaRPr>
          </a:p>
          <a:p>
            <a:r>
              <a:rPr lang="en-US" sz="3600" dirty="0">
                <a:solidFill>
                  <a:srgbClr val="FFFFFF"/>
                </a:solidFill>
                <a:latin typeface="+mj-lt"/>
                <a:cs typeface="Calibri"/>
              </a:rPr>
              <a:t>Minimum Equivalent Strain – 3.333 X 10^-10 </a:t>
            </a:r>
          </a:p>
          <a:p>
            <a:r>
              <a:rPr lang="en-US" sz="3600" dirty="0">
                <a:solidFill>
                  <a:srgbClr val="FFFFFF"/>
                </a:solidFill>
                <a:latin typeface="+mj-lt"/>
                <a:cs typeface="Calibri"/>
              </a:rPr>
              <a:t>Maximum Equivalent Strain – 8.898 X 10^-5</a:t>
            </a:r>
          </a:p>
          <a:p>
            <a:endParaRPr lang="en-US" sz="3200" dirty="0">
              <a:latin typeface="+mj-lt"/>
              <a:cs typeface="Calibri"/>
            </a:endParaRPr>
          </a:p>
        </p:txBody>
      </p:sp>
      <p:sp>
        <p:nvSpPr>
          <p:cNvPr id="95" name="TextBox 94">
            <a:extLst>
              <a:ext uri="{FF2B5EF4-FFF2-40B4-BE49-F238E27FC236}">
                <a16:creationId xmlns:a16="http://schemas.microsoft.com/office/drawing/2014/main" id="{E8BD2CF7-647D-033A-735B-9287B7CAA744}"/>
              </a:ext>
            </a:extLst>
          </p:cNvPr>
          <p:cNvSpPr txBox="1"/>
          <p:nvPr/>
        </p:nvSpPr>
        <p:spPr>
          <a:xfrm>
            <a:off x="27363256" y="14812479"/>
            <a:ext cx="8819963"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u="sng" dirty="0">
                <a:solidFill>
                  <a:srgbClr val="FFFFFF"/>
                </a:solidFill>
                <a:latin typeface="+mj-lt"/>
                <a:cs typeface="Calibri"/>
              </a:rPr>
              <a:t>Cross Wire FEA: Downforce @ 316.97 N</a:t>
            </a:r>
          </a:p>
          <a:p>
            <a:r>
              <a:rPr lang="en-US" sz="3600" dirty="0">
                <a:solidFill>
                  <a:srgbClr val="FFFFFF"/>
                </a:solidFill>
                <a:latin typeface="+mj-lt"/>
                <a:cs typeface="Calibri"/>
              </a:rPr>
              <a:t>(Resulted Displacement shown)</a:t>
            </a:r>
          </a:p>
          <a:p>
            <a:endParaRPr lang="en-US" sz="3600" dirty="0">
              <a:solidFill>
                <a:srgbClr val="FFFFFF"/>
              </a:solidFill>
              <a:latin typeface="+mj-lt"/>
              <a:cs typeface="Calibri"/>
            </a:endParaRPr>
          </a:p>
          <a:p>
            <a:r>
              <a:rPr lang="en-US" sz="3600" dirty="0">
                <a:solidFill>
                  <a:srgbClr val="FFFFFF"/>
                </a:solidFill>
                <a:latin typeface="+mj-lt"/>
                <a:cs typeface="Calibri"/>
              </a:rPr>
              <a:t>Minimum Displacement – 0.00 mm</a:t>
            </a:r>
          </a:p>
          <a:p>
            <a:r>
              <a:rPr lang="en-US" sz="3600" dirty="0">
                <a:solidFill>
                  <a:srgbClr val="FFFFFF"/>
                </a:solidFill>
                <a:latin typeface="+mj-lt"/>
                <a:cs typeface="Calibri"/>
              </a:rPr>
              <a:t>Maximum Displacement – 0.02705 mm</a:t>
            </a:r>
          </a:p>
          <a:p>
            <a:endParaRPr lang="en-US" sz="3600" dirty="0">
              <a:solidFill>
                <a:srgbClr val="FFFFFF"/>
              </a:solidFill>
              <a:latin typeface="+mj-lt"/>
              <a:cs typeface="Calibri"/>
            </a:endParaRPr>
          </a:p>
          <a:p>
            <a:r>
              <a:rPr lang="en-US" sz="3600" dirty="0">
                <a:solidFill>
                  <a:srgbClr val="FFFFFF"/>
                </a:solidFill>
                <a:latin typeface="+mj-lt"/>
                <a:cs typeface="Calibri"/>
              </a:rPr>
              <a:t>Minimum Stress – 62.93 N/m^2</a:t>
            </a:r>
          </a:p>
          <a:p>
            <a:endParaRPr lang="en-US" sz="3600" dirty="0">
              <a:solidFill>
                <a:srgbClr val="FFFFFF"/>
              </a:solidFill>
              <a:latin typeface="+mj-lt"/>
              <a:cs typeface="Calibri"/>
            </a:endParaRPr>
          </a:p>
          <a:p>
            <a:r>
              <a:rPr lang="en-US" sz="3600" dirty="0">
                <a:solidFill>
                  <a:srgbClr val="FFFFFF"/>
                </a:solidFill>
                <a:latin typeface="+mj-lt"/>
                <a:cs typeface="Calibri"/>
              </a:rPr>
              <a:t>Minimum Equivalent Strain – 1.143 X 10^-10 </a:t>
            </a:r>
          </a:p>
          <a:p>
            <a:r>
              <a:rPr lang="en-US" sz="3600" dirty="0">
                <a:solidFill>
                  <a:srgbClr val="FFFFFF"/>
                </a:solidFill>
                <a:latin typeface="+mj-lt"/>
                <a:cs typeface="Calibri"/>
              </a:rPr>
              <a:t>Maximum Equivalent Strain – 9.560 X 10^-5</a:t>
            </a:r>
          </a:p>
          <a:p>
            <a:endParaRPr lang="en-US" sz="3200" dirty="0">
              <a:latin typeface="+mj-lt"/>
              <a:cs typeface="Calibri"/>
            </a:endParaRPr>
          </a:p>
        </p:txBody>
      </p:sp>
      <p:sp>
        <p:nvSpPr>
          <p:cNvPr id="96" name="TextBox 95">
            <a:extLst>
              <a:ext uri="{FF2B5EF4-FFF2-40B4-BE49-F238E27FC236}">
                <a16:creationId xmlns:a16="http://schemas.microsoft.com/office/drawing/2014/main" id="{9981C769-B868-E7D7-2A8D-127ECDD2A8C8}"/>
              </a:ext>
            </a:extLst>
          </p:cNvPr>
          <p:cNvSpPr txBox="1"/>
          <p:nvPr/>
        </p:nvSpPr>
        <p:spPr>
          <a:xfrm>
            <a:off x="33950754" y="21533127"/>
            <a:ext cx="9780255" cy="63094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u="sng" dirty="0">
                <a:solidFill>
                  <a:srgbClr val="FFFFFF"/>
                </a:solidFill>
                <a:latin typeface="+mj-lt"/>
                <a:cs typeface="Calibri"/>
              </a:rPr>
              <a:t>Honeycomb Wire FEA: Downforce @ 316.97N</a:t>
            </a:r>
          </a:p>
          <a:p>
            <a:r>
              <a:rPr lang="en-US" sz="3600" dirty="0">
                <a:solidFill>
                  <a:srgbClr val="FFFFFF"/>
                </a:solidFill>
                <a:latin typeface="+mj-lt"/>
                <a:cs typeface="Calibri"/>
              </a:rPr>
              <a:t>(Resultant Displacement shown)</a:t>
            </a:r>
          </a:p>
          <a:p>
            <a:endParaRPr lang="en-US" sz="3600" dirty="0">
              <a:solidFill>
                <a:srgbClr val="FFFFFF"/>
              </a:solidFill>
              <a:latin typeface="+mj-lt"/>
              <a:cs typeface="Calibri"/>
            </a:endParaRPr>
          </a:p>
          <a:p>
            <a:r>
              <a:rPr lang="en-US" sz="3600" dirty="0">
                <a:solidFill>
                  <a:srgbClr val="FFFFFF"/>
                </a:solidFill>
                <a:latin typeface="+mj-lt"/>
                <a:cs typeface="Calibri"/>
              </a:rPr>
              <a:t>Minimum Displacement – 0.00 mm</a:t>
            </a:r>
          </a:p>
          <a:p>
            <a:r>
              <a:rPr lang="en-US" sz="3600" dirty="0">
                <a:solidFill>
                  <a:srgbClr val="FFFFFF"/>
                </a:solidFill>
                <a:latin typeface="+mj-lt"/>
                <a:cs typeface="Calibri"/>
              </a:rPr>
              <a:t>Maximum Displacement – 0.003788 mm</a:t>
            </a:r>
          </a:p>
          <a:p>
            <a:endParaRPr lang="en-US" sz="3600" dirty="0">
              <a:solidFill>
                <a:srgbClr val="FFFFFF"/>
              </a:solidFill>
              <a:latin typeface="+mj-lt"/>
              <a:cs typeface="Calibri"/>
            </a:endParaRPr>
          </a:p>
          <a:p>
            <a:r>
              <a:rPr lang="en-US" sz="3600" dirty="0">
                <a:solidFill>
                  <a:srgbClr val="FFFFFF"/>
                </a:solidFill>
                <a:latin typeface="+mj-lt"/>
                <a:cs typeface="Calibri"/>
              </a:rPr>
              <a:t>Minimum Stress – 0.4235 N/m^2</a:t>
            </a:r>
          </a:p>
          <a:p>
            <a:endParaRPr lang="en-US" sz="3600" dirty="0">
              <a:solidFill>
                <a:srgbClr val="FFFFFF"/>
              </a:solidFill>
              <a:latin typeface="+mj-lt"/>
              <a:cs typeface="Calibri"/>
            </a:endParaRPr>
          </a:p>
          <a:p>
            <a:r>
              <a:rPr lang="en-US" sz="3600" dirty="0">
                <a:solidFill>
                  <a:srgbClr val="FFFFFF"/>
                </a:solidFill>
                <a:latin typeface="+mj-lt"/>
                <a:cs typeface="Calibri"/>
              </a:rPr>
              <a:t>Minimum Equivalent Strain – 3.9 X 10^-12 </a:t>
            </a:r>
          </a:p>
          <a:p>
            <a:r>
              <a:rPr lang="en-US" sz="3600" dirty="0">
                <a:solidFill>
                  <a:srgbClr val="FFFFFF"/>
                </a:solidFill>
                <a:latin typeface="+mj-lt"/>
                <a:cs typeface="Calibri"/>
              </a:rPr>
              <a:t>Maximum Equivalent Strain – 6.128 X 10^-6</a:t>
            </a:r>
          </a:p>
        </p:txBody>
      </p:sp>
      <p:pic>
        <p:nvPicPr>
          <p:cNvPr id="99" name="Picture 98">
            <a:extLst>
              <a:ext uri="{FF2B5EF4-FFF2-40B4-BE49-F238E27FC236}">
                <a16:creationId xmlns:a16="http://schemas.microsoft.com/office/drawing/2014/main" id="{905589D8-501D-C728-D60B-FB38895B074B}"/>
              </a:ext>
            </a:extLst>
          </p:cNvPr>
          <p:cNvPicPr>
            <a:picLocks noChangeAspect="1"/>
          </p:cNvPicPr>
          <p:nvPr/>
        </p:nvPicPr>
        <p:blipFill>
          <a:blip r:embed="rId4"/>
          <a:stretch>
            <a:fillRect/>
          </a:stretch>
        </p:blipFill>
        <p:spPr>
          <a:xfrm>
            <a:off x="36522501" y="14687450"/>
            <a:ext cx="6491620" cy="6357925"/>
          </a:xfrm>
          <a:prstGeom prst="rect">
            <a:avLst/>
          </a:prstGeom>
        </p:spPr>
      </p:pic>
      <p:pic>
        <p:nvPicPr>
          <p:cNvPr id="101" name="Picture 100">
            <a:extLst>
              <a:ext uri="{FF2B5EF4-FFF2-40B4-BE49-F238E27FC236}">
                <a16:creationId xmlns:a16="http://schemas.microsoft.com/office/drawing/2014/main" id="{CA3E29D0-288C-AF88-3471-3E49A59759D9}"/>
              </a:ext>
            </a:extLst>
          </p:cNvPr>
          <p:cNvPicPr>
            <a:picLocks noChangeAspect="1"/>
          </p:cNvPicPr>
          <p:nvPr/>
        </p:nvPicPr>
        <p:blipFill>
          <a:blip r:embed="rId5"/>
          <a:stretch>
            <a:fillRect/>
          </a:stretch>
        </p:blipFill>
        <p:spPr>
          <a:xfrm>
            <a:off x="27693296" y="21651775"/>
            <a:ext cx="5909284" cy="5699238"/>
          </a:xfrm>
          <a:prstGeom prst="rect">
            <a:avLst/>
          </a:prstGeom>
        </p:spPr>
      </p:pic>
      <p:pic>
        <p:nvPicPr>
          <p:cNvPr id="103" name="Picture 102">
            <a:extLst>
              <a:ext uri="{FF2B5EF4-FFF2-40B4-BE49-F238E27FC236}">
                <a16:creationId xmlns:a16="http://schemas.microsoft.com/office/drawing/2014/main" id="{46A4F593-9800-BB80-1429-12C03C93A550}"/>
              </a:ext>
            </a:extLst>
          </p:cNvPr>
          <p:cNvPicPr>
            <a:picLocks noChangeAspect="1"/>
          </p:cNvPicPr>
          <p:nvPr/>
        </p:nvPicPr>
        <p:blipFill>
          <a:blip r:embed="rId6"/>
          <a:stretch>
            <a:fillRect/>
          </a:stretch>
        </p:blipFill>
        <p:spPr>
          <a:xfrm>
            <a:off x="27794839" y="7615584"/>
            <a:ext cx="6328540" cy="6112303"/>
          </a:xfrm>
          <a:prstGeom prst="rect">
            <a:avLst/>
          </a:prstGeom>
        </p:spPr>
      </p:pic>
      <p:pic>
        <p:nvPicPr>
          <p:cNvPr id="104" name="Picture 103" descr="A gold and silver metal object&#10;&#10;AI-generated content may be incorrect.">
            <a:extLst>
              <a:ext uri="{FF2B5EF4-FFF2-40B4-BE49-F238E27FC236}">
                <a16:creationId xmlns:a16="http://schemas.microsoft.com/office/drawing/2014/main" id="{5E03D8EA-4AF0-8030-4458-A37669F284F5}"/>
              </a:ext>
            </a:extLst>
          </p:cNvPr>
          <p:cNvPicPr>
            <a:picLocks noChangeAspect="1"/>
          </p:cNvPicPr>
          <p:nvPr/>
        </p:nvPicPr>
        <p:blipFill>
          <a:blip r:embed="rId7" cstate="print">
            <a:extLst>
              <a:ext uri="{28A0092B-C50C-407E-A947-70E740481C1C}">
                <a14:useLocalDpi xmlns:a14="http://schemas.microsoft.com/office/drawing/2010/main" val="0"/>
              </a:ext>
            </a:extLst>
          </a:blip>
          <a:srcRect l="15068" t="4541" r="17631" b="7300"/>
          <a:stretch/>
        </p:blipFill>
        <p:spPr>
          <a:xfrm rot="16200000">
            <a:off x="19059774" y="7351610"/>
            <a:ext cx="6807510" cy="6687959"/>
          </a:xfrm>
          <a:prstGeom prst="rect">
            <a:avLst/>
          </a:prstGeom>
        </p:spPr>
      </p:pic>
      <p:sp>
        <p:nvSpPr>
          <p:cNvPr id="105" name="TextBox 125">
            <a:extLst>
              <a:ext uri="{FF2B5EF4-FFF2-40B4-BE49-F238E27FC236}">
                <a16:creationId xmlns:a16="http://schemas.microsoft.com/office/drawing/2014/main" id="{BAF08D1C-FA72-966C-9D03-8A5BF123122E}"/>
              </a:ext>
            </a:extLst>
          </p:cNvPr>
          <p:cNvSpPr txBox="1"/>
          <p:nvPr/>
        </p:nvSpPr>
        <p:spPr>
          <a:xfrm>
            <a:off x="2524356" y="962979"/>
            <a:ext cx="38842488" cy="2310441"/>
          </a:xfrm>
          <a:prstGeom prst="rect">
            <a:avLst/>
          </a:prstGeom>
        </p:spPr>
        <p:txBody>
          <a:bodyPr lIns="0" tIns="0" rIns="0" bIns="0" rtlCol="0" anchor="t">
            <a:spAutoFit/>
          </a:bodyPr>
          <a:lstStyle/>
          <a:p>
            <a:pPr algn="ctr">
              <a:lnSpc>
                <a:spcPts val="19180"/>
              </a:lnSpc>
            </a:pPr>
            <a:r>
              <a:rPr lang="en-US" sz="13700" b="1" dirty="0">
                <a:solidFill>
                  <a:srgbClr val="FFFFFF"/>
                </a:solidFill>
                <a:latin typeface="+mj-lt"/>
              </a:rPr>
              <a:t>Lunar Personal Electric Vehicle (LPEV)</a:t>
            </a:r>
          </a:p>
        </p:txBody>
      </p:sp>
      <p:pic>
        <p:nvPicPr>
          <p:cNvPr id="106" name="Picture 105" descr="A purple cylinder with a blue handle&#10;&#10;AI-generated content may be incorrect.">
            <a:extLst>
              <a:ext uri="{FF2B5EF4-FFF2-40B4-BE49-F238E27FC236}">
                <a16:creationId xmlns:a16="http://schemas.microsoft.com/office/drawing/2014/main" id="{CF3AB926-FBAD-E8AB-6EB2-5A01594983D6}"/>
              </a:ext>
            </a:extLst>
          </p:cNvPr>
          <p:cNvPicPr>
            <a:picLocks noChangeAspect="1"/>
          </p:cNvPicPr>
          <p:nvPr/>
        </p:nvPicPr>
        <p:blipFill>
          <a:blip r:embed="rId8" cstate="print">
            <a:extLst>
              <a:ext uri="{28A0092B-C50C-407E-A947-70E740481C1C}">
                <a14:useLocalDpi xmlns:a14="http://schemas.microsoft.com/office/drawing/2010/main" val="0"/>
              </a:ext>
            </a:extLst>
          </a:blip>
          <a:srcRect l="23609" t="13858" r="20457" b="5637"/>
          <a:stretch/>
        </p:blipFill>
        <p:spPr>
          <a:xfrm rot="5400000">
            <a:off x="11825468" y="7029183"/>
            <a:ext cx="6610136" cy="7135442"/>
          </a:xfrm>
          <a:prstGeom prst="rect">
            <a:avLst/>
          </a:prstGeom>
        </p:spPr>
      </p:pic>
      <p:pic>
        <p:nvPicPr>
          <p:cNvPr id="107" name="Picture 106" descr="A gold and black metal object&#10;&#10;AI-generated content may be incorrect.">
            <a:extLst>
              <a:ext uri="{FF2B5EF4-FFF2-40B4-BE49-F238E27FC236}">
                <a16:creationId xmlns:a16="http://schemas.microsoft.com/office/drawing/2014/main" id="{5FD5D472-DD9D-A1CD-E35E-B42E65543D77}"/>
              </a:ext>
            </a:extLst>
          </p:cNvPr>
          <p:cNvPicPr>
            <a:picLocks noChangeAspect="1"/>
          </p:cNvPicPr>
          <p:nvPr/>
        </p:nvPicPr>
        <p:blipFill>
          <a:blip r:embed="rId9" cstate="print">
            <a:extLst>
              <a:ext uri="{28A0092B-C50C-407E-A947-70E740481C1C}">
                <a14:useLocalDpi xmlns:a14="http://schemas.microsoft.com/office/drawing/2010/main" val="0"/>
              </a:ext>
            </a:extLst>
          </a:blip>
          <a:srcRect l="11051" t="400" r="25297" b="15825"/>
          <a:stretch/>
        </p:blipFill>
        <p:spPr>
          <a:xfrm rot="16200000">
            <a:off x="19029444" y="13946389"/>
            <a:ext cx="6880287" cy="6791449"/>
          </a:xfrm>
          <a:prstGeom prst="rect">
            <a:avLst/>
          </a:prstGeom>
        </p:spPr>
      </p:pic>
      <p:pic>
        <p:nvPicPr>
          <p:cNvPr id="109" name="Picture 108" descr="A round metal object with black and gold mesh&#10;&#10;AI-generated content may be incorrect.">
            <a:extLst>
              <a:ext uri="{FF2B5EF4-FFF2-40B4-BE49-F238E27FC236}">
                <a16:creationId xmlns:a16="http://schemas.microsoft.com/office/drawing/2014/main" id="{D281DECA-FC3E-2016-A249-105BDD9B5EF7}"/>
              </a:ext>
            </a:extLst>
          </p:cNvPr>
          <p:cNvPicPr>
            <a:picLocks noChangeAspect="1"/>
          </p:cNvPicPr>
          <p:nvPr/>
        </p:nvPicPr>
        <p:blipFill>
          <a:blip r:embed="rId10" cstate="print">
            <a:extLst>
              <a:ext uri="{28A0092B-C50C-407E-A947-70E740481C1C}">
                <a14:useLocalDpi xmlns:a14="http://schemas.microsoft.com/office/drawing/2010/main" val="0"/>
              </a:ext>
            </a:extLst>
          </a:blip>
          <a:srcRect l="19451" t="8850" r="21005" b="9979"/>
          <a:stretch/>
        </p:blipFill>
        <p:spPr>
          <a:xfrm rot="16200000">
            <a:off x="11640521" y="13805595"/>
            <a:ext cx="6934344" cy="7089756"/>
          </a:xfrm>
          <a:prstGeom prst="rect">
            <a:avLst/>
          </a:prstGeom>
        </p:spPr>
      </p:pic>
      <p:pic>
        <p:nvPicPr>
          <p:cNvPr id="110" name="Picture 109">
            <a:extLst>
              <a:ext uri="{FF2B5EF4-FFF2-40B4-BE49-F238E27FC236}">
                <a16:creationId xmlns:a16="http://schemas.microsoft.com/office/drawing/2014/main" id="{329648B9-4B90-2DD0-1D7A-13CE61889D7F}"/>
              </a:ext>
            </a:extLst>
          </p:cNvPr>
          <p:cNvPicPr>
            <a:picLocks noChangeAspect="1"/>
          </p:cNvPicPr>
          <p:nvPr/>
        </p:nvPicPr>
        <p:blipFill>
          <a:blip r:embed="rId11"/>
          <a:stretch>
            <a:fillRect/>
          </a:stretch>
        </p:blipFill>
        <p:spPr>
          <a:xfrm>
            <a:off x="10554804" y="22838061"/>
            <a:ext cx="8128701" cy="4885868"/>
          </a:xfrm>
          <a:prstGeom prst="rect">
            <a:avLst/>
          </a:prstGeom>
        </p:spPr>
      </p:pic>
      <p:pic>
        <p:nvPicPr>
          <p:cNvPr id="111" name="Picture 110">
            <a:extLst>
              <a:ext uri="{FF2B5EF4-FFF2-40B4-BE49-F238E27FC236}">
                <a16:creationId xmlns:a16="http://schemas.microsoft.com/office/drawing/2014/main" id="{C8B36241-FB59-4263-4754-B14B38D01A3F}"/>
              </a:ext>
            </a:extLst>
          </p:cNvPr>
          <p:cNvPicPr>
            <a:picLocks noChangeAspect="1"/>
          </p:cNvPicPr>
          <p:nvPr/>
        </p:nvPicPr>
        <p:blipFill>
          <a:blip r:embed="rId12"/>
          <a:stretch>
            <a:fillRect/>
          </a:stretch>
        </p:blipFill>
        <p:spPr>
          <a:xfrm>
            <a:off x="18730128" y="22843310"/>
            <a:ext cx="8160231" cy="4904821"/>
          </a:xfrm>
          <a:prstGeom prst="rect">
            <a:avLst/>
          </a:prstGeom>
        </p:spPr>
      </p:pic>
      <p:pic>
        <p:nvPicPr>
          <p:cNvPr id="112" name="Picture 111">
            <a:extLst>
              <a:ext uri="{FF2B5EF4-FFF2-40B4-BE49-F238E27FC236}">
                <a16:creationId xmlns:a16="http://schemas.microsoft.com/office/drawing/2014/main" id="{70720B85-1AD2-720E-BFAC-8DA9C0237180}"/>
              </a:ext>
            </a:extLst>
          </p:cNvPr>
          <p:cNvPicPr>
            <a:picLocks noChangeAspect="1"/>
          </p:cNvPicPr>
          <p:nvPr/>
        </p:nvPicPr>
        <p:blipFill>
          <a:blip r:embed="rId13"/>
          <a:stretch>
            <a:fillRect/>
          </a:stretch>
        </p:blipFill>
        <p:spPr>
          <a:xfrm>
            <a:off x="10584133" y="27801405"/>
            <a:ext cx="8099372" cy="4868240"/>
          </a:xfrm>
          <a:prstGeom prst="rect">
            <a:avLst/>
          </a:prstGeom>
        </p:spPr>
      </p:pic>
      <p:pic>
        <p:nvPicPr>
          <p:cNvPr id="113" name="Picture 112" descr="A sand machine on the ground&#10;&#10;AI-generated content may be incorrect.">
            <a:extLst>
              <a:ext uri="{FF2B5EF4-FFF2-40B4-BE49-F238E27FC236}">
                <a16:creationId xmlns:a16="http://schemas.microsoft.com/office/drawing/2014/main" id="{4986CDDF-F945-5B09-58E4-839B160AF2A1}"/>
              </a:ext>
            </a:extLst>
          </p:cNvPr>
          <p:cNvPicPr>
            <a:picLocks noChangeAspect="1"/>
          </p:cNvPicPr>
          <p:nvPr/>
        </p:nvPicPr>
        <p:blipFill>
          <a:blip r:embed="rId14" cstate="print">
            <a:extLst>
              <a:ext uri="{28A0092B-C50C-407E-A947-70E740481C1C}">
                <a14:useLocalDpi xmlns:a14="http://schemas.microsoft.com/office/drawing/2010/main" val="0"/>
              </a:ext>
            </a:extLst>
          </a:blip>
          <a:srcRect t="24188" b="23419"/>
          <a:stretch/>
        </p:blipFill>
        <p:spPr>
          <a:xfrm rot="5400000">
            <a:off x="17261933" y="29272740"/>
            <a:ext cx="4865665" cy="1911929"/>
          </a:xfrm>
          <a:prstGeom prst="rect">
            <a:avLst/>
          </a:prstGeom>
        </p:spPr>
      </p:pic>
      <p:pic>
        <p:nvPicPr>
          <p:cNvPr id="114" name="Picture 113" descr="A tire tracks in sand&#10;&#10;AI-generated content may be incorrect.">
            <a:extLst>
              <a:ext uri="{FF2B5EF4-FFF2-40B4-BE49-F238E27FC236}">
                <a16:creationId xmlns:a16="http://schemas.microsoft.com/office/drawing/2014/main" id="{1E8F9C6E-5A21-4034-7822-843DE83ACB1F}"/>
              </a:ext>
            </a:extLst>
          </p:cNvPr>
          <p:cNvPicPr>
            <a:picLocks noChangeAspect="1"/>
          </p:cNvPicPr>
          <p:nvPr/>
        </p:nvPicPr>
        <p:blipFill>
          <a:blip r:embed="rId15" cstate="print">
            <a:extLst>
              <a:ext uri="{28A0092B-C50C-407E-A947-70E740481C1C}">
                <a14:useLocalDpi xmlns:a14="http://schemas.microsoft.com/office/drawing/2010/main" val="0"/>
              </a:ext>
            </a:extLst>
          </a:blip>
          <a:srcRect t="27802" b="19862"/>
          <a:stretch/>
        </p:blipFill>
        <p:spPr>
          <a:xfrm rot="5400000">
            <a:off x="21418411" y="29272582"/>
            <a:ext cx="4870981" cy="1911932"/>
          </a:xfrm>
          <a:prstGeom prst="rect">
            <a:avLst/>
          </a:prstGeom>
        </p:spPr>
      </p:pic>
      <p:pic>
        <p:nvPicPr>
          <p:cNvPr id="115" name="Picture 114" descr="A close-up of a wall&#10;&#10;AI-generated content may be incorrect.">
            <a:extLst>
              <a:ext uri="{FF2B5EF4-FFF2-40B4-BE49-F238E27FC236}">
                <a16:creationId xmlns:a16="http://schemas.microsoft.com/office/drawing/2014/main" id="{C03ED92E-8E2B-D2C9-1F32-9FADCAAF9133}"/>
              </a:ext>
            </a:extLst>
          </p:cNvPr>
          <p:cNvPicPr>
            <a:picLocks noChangeAspect="1"/>
          </p:cNvPicPr>
          <p:nvPr/>
        </p:nvPicPr>
        <p:blipFill>
          <a:blip r:embed="rId16" cstate="print">
            <a:extLst>
              <a:ext uri="{28A0092B-C50C-407E-A947-70E740481C1C}">
                <a14:useLocalDpi xmlns:a14="http://schemas.microsoft.com/office/drawing/2010/main" val="0"/>
              </a:ext>
            </a:extLst>
          </a:blip>
          <a:srcRect t="16853" b="30779"/>
          <a:stretch/>
        </p:blipFill>
        <p:spPr>
          <a:xfrm rot="5400000">
            <a:off x="19338502" y="29275288"/>
            <a:ext cx="4867749" cy="1911930"/>
          </a:xfrm>
          <a:prstGeom prst="rect">
            <a:avLst/>
          </a:prstGeom>
        </p:spPr>
      </p:pic>
      <p:pic>
        <p:nvPicPr>
          <p:cNvPr id="116" name="Picture 115" descr="A foot print in sand&#10;&#10;AI-generated content may be incorrect.">
            <a:extLst>
              <a:ext uri="{FF2B5EF4-FFF2-40B4-BE49-F238E27FC236}">
                <a16:creationId xmlns:a16="http://schemas.microsoft.com/office/drawing/2014/main" id="{66466718-D596-77BC-29C6-9F695DC9BCFE}"/>
              </a:ext>
            </a:extLst>
          </p:cNvPr>
          <p:cNvPicPr>
            <a:picLocks noChangeAspect="1"/>
          </p:cNvPicPr>
          <p:nvPr/>
        </p:nvPicPr>
        <p:blipFill>
          <a:blip r:embed="rId17" cstate="print">
            <a:extLst>
              <a:ext uri="{28A0092B-C50C-407E-A947-70E740481C1C}">
                <a14:useLocalDpi xmlns:a14="http://schemas.microsoft.com/office/drawing/2010/main" val="0"/>
              </a:ext>
            </a:extLst>
          </a:blip>
          <a:srcRect t="23448" b="24256"/>
          <a:stretch/>
        </p:blipFill>
        <p:spPr>
          <a:xfrm rot="5400000">
            <a:off x="23487115" y="29276332"/>
            <a:ext cx="4874698" cy="1911929"/>
          </a:xfrm>
          <a:prstGeom prst="rect">
            <a:avLst/>
          </a:prstGeom>
        </p:spPr>
      </p:pic>
      <p:pic>
        <p:nvPicPr>
          <p:cNvPr id="117" name="Picture 116" descr="A purple cylinder with a blue handle&#10;&#10;AI-generated content may be incorrect.">
            <a:extLst>
              <a:ext uri="{FF2B5EF4-FFF2-40B4-BE49-F238E27FC236}">
                <a16:creationId xmlns:a16="http://schemas.microsoft.com/office/drawing/2014/main" id="{4C6235DA-CA60-1EC7-0529-12FE1A418F7B}"/>
              </a:ext>
            </a:extLst>
          </p:cNvPr>
          <p:cNvPicPr>
            <a:picLocks noChangeAspect="1"/>
          </p:cNvPicPr>
          <p:nvPr/>
        </p:nvPicPr>
        <p:blipFill>
          <a:blip r:embed="rId18" cstate="print">
            <a:extLst>
              <a:ext uri="{28A0092B-C50C-407E-A947-70E740481C1C}">
                <a14:useLocalDpi xmlns:a14="http://schemas.microsoft.com/office/drawing/2010/main" val="0"/>
              </a:ext>
            </a:extLst>
          </a:blip>
          <a:srcRect l="23609" t="5961" r="20457" b="5637"/>
          <a:stretch/>
        </p:blipFill>
        <p:spPr>
          <a:xfrm rot="5400000">
            <a:off x="12550025" y="26553585"/>
            <a:ext cx="525516" cy="622925"/>
          </a:xfrm>
          <a:prstGeom prst="rect">
            <a:avLst/>
          </a:prstGeom>
        </p:spPr>
      </p:pic>
      <p:pic>
        <p:nvPicPr>
          <p:cNvPr id="118" name="Picture 117" descr="A round metal object with black and gold mesh&#10;&#10;AI-generated content may be incorrect.">
            <a:extLst>
              <a:ext uri="{FF2B5EF4-FFF2-40B4-BE49-F238E27FC236}">
                <a16:creationId xmlns:a16="http://schemas.microsoft.com/office/drawing/2014/main" id="{A8E3B60B-72B9-481A-4181-B7D1913E5773}"/>
              </a:ext>
            </a:extLst>
          </p:cNvPr>
          <p:cNvPicPr>
            <a:picLocks noChangeAspect="1"/>
          </p:cNvPicPr>
          <p:nvPr/>
        </p:nvPicPr>
        <p:blipFill>
          <a:blip r:embed="rId19" cstate="print">
            <a:extLst>
              <a:ext uri="{28A0092B-C50C-407E-A947-70E740481C1C}">
                <a14:useLocalDpi xmlns:a14="http://schemas.microsoft.com/office/drawing/2010/main" val="0"/>
              </a:ext>
            </a:extLst>
          </a:blip>
          <a:srcRect l="19451" t="8850" r="21005" b="9979"/>
          <a:stretch/>
        </p:blipFill>
        <p:spPr>
          <a:xfrm rot="16200000">
            <a:off x="14148960" y="26593936"/>
            <a:ext cx="527953" cy="539785"/>
          </a:xfrm>
          <a:prstGeom prst="rect">
            <a:avLst/>
          </a:prstGeom>
        </p:spPr>
      </p:pic>
      <p:pic>
        <p:nvPicPr>
          <p:cNvPr id="119" name="Picture 118" descr="A gold and silver metal object&#10;&#10;AI-generated content may be incorrect.">
            <a:extLst>
              <a:ext uri="{FF2B5EF4-FFF2-40B4-BE49-F238E27FC236}">
                <a16:creationId xmlns:a16="http://schemas.microsoft.com/office/drawing/2014/main" id="{64E44E15-AAF6-B922-2164-CDD3A472B787}"/>
              </a:ext>
            </a:extLst>
          </p:cNvPr>
          <p:cNvPicPr>
            <a:picLocks noChangeAspect="1"/>
          </p:cNvPicPr>
          <p:nvPr/>
        </p:nvPicPr>
        <p:blipFill>
          <a:blip r:embed="rId20" cstate="print">
            <a:extLst>
              <a:ext uri="{28A0092B-C50C-407E-A947-70E740481C1C}">
                <a14:useLocalDpi xmlns:a14="http://schemas.microsoft.com/office/drawing/2010/main" val="0"/>
              </a:ext>
            </a:extLst>
          </a:blip>
          <a:srcRect l="15068" t="4541" r="15799" b="7300"/>
          <a:stretch/>
        </p:blipFill>
        <p:spPr>
          <a:xfrm rot="16200000">
            <a:off x="15762299" y="26611357"/>
            <a:ext cx="527955" cy="504939"/>
          </a:xfrm>
          <a:prstGeom prst="rect">
            <a:avLst/>
          </a:prstGeom>
        </p:spPr>
      </p:pic>
      <p:pic>
        <p:nvPicPr>
          <p:cNvPr id="120" name="Picture 119" descr="A gold and black metal object&#10;&#10;AI-generated content may be incorrect.">
            <a:extLst>
              <a:ext uri="{FF2B5EF4-FFF2-40B4-BE49-F238E27FC236}">
                <a16:creationId xmlns:a16="http://schemas.microsoft.com/office/drawing/2014/main" id="{3B360139-AACB-6422-630F-C53F15B0F92C}"/>
              </a:ext>
            </a:extLst>
          </p:cNvPr>
          <p:cNvPicPr>
            <a:picLocks noChangeAspect="1"/>
          </p:cNvPicPr>
          <p:nvPr/>
        </p:nvPicPr>
        <p:blipFill>
          <a:blip r:embed="rId21" cstate="print">
            <a:extLst>
              <a:ext uri="{28A0092B-C50C-407E-A947-70E740481C1C}">
                <a14:useLocalDpi xmlns:a14="http://schemas.microsoft.com/office/drawing/2010/main" val="0"/>
              </a:ext>
            </a:extLst>
          </a:blip>
          <a:srcRect l="11051" t="400" r="25297" b="15825"/>
          <a:stretch/>
        </p:blipFill>
        <p:spPr>
          <a:xfrm rot="16200000">
            <a:off x="17360005" y="26603256"/>
            <a:ext cx="527956" cy="521139"/>
          </a:xfrm>
          <a:prstGeom prst="rect">
            <a:avLst/>
          </a:prstGeom>
        </p:spPr>
      </p:pic>
      <p:pic>
        <p:nvPicPr>
          <p:cNvPr id="122" name="Picture 121" descr="A purple cylinder with a blue handle&#10;&#10;AI-generated content may be incorrect.">
            <a:extLst>
              <a:ext uri="{FF2B5EF4-FFF2-40B4-BE49-F238E27FC236}">
                <a16:creationId xmlns:a16="http://schemas.microsoft.com/office/drawing/2014/main" id="{9CBB58CF-B1ED-63E1-6894-B7AFCE5CACAB}"/>
              </a:ext>
            </a:extLst>
          </p:cNvPr>
          <p:cNvPicPr>
            <a:picLocks noChangeAspect="1"/>
          </p:cNvPicPr>
          <p:nvPr/>
        </p:nvPicPr>
        <p:blipFill>
          <a:blip r:embed="rId18" cstate="print">
            <a:extLst>
              <a:ext uri="{28A0092B-C50C-407E-A947-70E740481C1C}">
                <a14:useLocalDpi xmlns:a14="http://schemas.microsoft.com/office/drawing/2010/main" val="0"/>
              </a:ext>
            </a:extLst>
          </a:blip>
          <a:srcRect l="23609" t="5961" r="20457" b="5637"/>
          <a:stretch/>
        </p:blipFill>
        <p:spPr>
          <a:xfrm rot="5400000">
            <a:off x="20691839" y="26565988"/>
            <a:ext cx="525516" cy="622925"/>
          </a:xfrm>
          <a:prstGeom prst="rect">
            <a:avLst/>
          </a:prstGeom>
        </p:spPr>
      </p:pic>
      <p:pic>
        <p:nvPicPr>
          <p:cNvPr id="123" name="Picture 122" descr="A round metal object with black and gold mesh&#10;&#10;AI-generated content may be incorrect.">
            <a:extLst>
              <a:ext uri="{FF2B5EF4-FFF2-40B4-BE49-F238E27FC236}">
                <a16:creationId xmlns:a16="http://schemas.microsoft.com/office/drawing/2014/main" id="{DA1A4FEC-0108-FF02-C452-10290AADCA76}"/>
              </a:ext>
            </a:extLst>
          </p:cNvPr>
          <p:cNvPicPr>
            <a:picLocks noChangeAspect="1"/>
          </p:cNvPicPr>
          <p:nvPr/>
        </p:nvPicPr>
        <p:blipFill>
          <a:blip r:embed="rId19" cstate="print">
            <a:extLst>
              <a:ext uri="{28A0092B-C50C-407E-A947-70E740481C1C}">
                <a14:useLocalDpi xmlns:a14="http://schemas.microsoft.com/office/drawing/2010/main" val="0"/>
              </a:ext>
            </a:extLst>
          </a:blip>
          <a:srcRect l="19451" t="8850" r="21005" b="9979"/>
          <a:stretch/>
        </p:blipFill>
        <p:spPr>
          <a:xfrm rot="16200000">
            <a:off x="22315046" y="26606339"/>
            <a:ext cx="527953" cy="539785"/>
          </a:xfrm>
          <a:prstGeom prst="rect">
            <a:avLst/>
          </a:prstGeom>
        </p:spPr>
      </p:pic>
      <p:pic>
        <p:nvPicPr>
          <p:cNvPr id="124" name="Picture 123" descr="A gold and silver metal object&#10;&#10;AI-generated content may be incorrect.">
            <a:extLst>
              <a:ext uri="{FF2B5EF4-FFF2-40B4-BE49-F238E27FC236}">
                <a16:creationId xmlns:a16="http://schemas.microsoft.com/office/drawing/2014/main" id="{4EE597F4-E3BF-1270-2295-049EE1A2489B}"/>
              </a:ext>
            </a:extLst>
          </p:cNvPr>
          <p:cNvPicPr>
            <a:picLocks noChangeAspect="1"/>
          </p:cNvPicPr>
          <p:nvPr/>
        </p:nvPicPr>
        <p:blipFill>
          <a:blip r:embed="rId20" cstate="print">
            <a:extLst>
              <a:ext uri="{28A0092B-C50C-407E-A947-70E740481C1C}">
                <a14:useLocalDpi xmlns:a14="http://schemas.microsoft.com/office/drawing/2010/main" val="0"/>
              </a:ext>
            </a:extLst>
          </a:blip>
          <a:srcRect l="15068" t="4541" r="15799" b="7300"/>
          <a:stretch/>
        </p:blipFill>
        <p:spPr>
          <a:xfrm rot="16200000">
            <a:off x="23940997" y="26623760"/>
            <a:ext cx="527955" cy="504939"/>
          </a:xfrm>
          <a:prstGeom prst="rect">
            <a:avLst/>
          </a:prstGeom>
        </p:spPr>
      </p:pic>
      <p:pic>
        <p:nvPicPr>
          <p:cNvPr id="125" name="Picture 124" descr="A gold and black metal object&#10;&#10;AI-generated content may be incorrect.">
            <a:extLst>
              <a:ext uri="{FF2B5EF4-FFF2-40B4-BE49-F238E27FC236}">
                <a16:creationId xmlns:a16="http://schemas.microsoft.com/office/drawing/2014/main" id="{2BA4EBB9-0ADB-87D5-F641-36AD7DDB459D}"/>
              </a:ext>
            </a:extLst>
          </p:cNvPr>
          <p:cNvPicPr>
            <a:picLocks noChangeAspect="1"/>
          </p:cNvPicPr>
          <p:nvPr/>
        </p:nvPicPr>
        <p:blipFill>
          <a:blip r:embed="rId21" cstate="print">
            <a:extLst>
              <a:ext uri="{28A0092B-C50C-407E-A947-70E740481C1C}">
                <a14:useLocalDpi xmlns:a14="http://schemas.microsoft.com/office/drawing/2010/main" val="0"/>
              </a:ext>
            </a:extLst>
          </a:blip>
          <a:srcRect l="11051" t="400" r="25297" b="15825"/>
          <a:stretch/>
        </p:blipFill>
        <p:spPr>
          <a:xfrm rot="16200000">
            <a:off x="25551315" y="26615659"/>
            <a:ext cx="527956" cy="521139"/>
          </a:xfrm>
          <a:prstGeom prst="rect">
            <a:avLst/>
          </a:prstGeom>
        </p:spPr>
      </p:pic>
      <p:pic>
        <p:nvPicPr>
          <p:cNvPr id="127" name="Picture 126" descr="A purple cylinder with a blue handle&#10;&#10;AI-generated content may be incorrect.">
            <a:extLst>
              <a:ext uri="{FF2B5EF4-FFF2-40B4-BE49-F238E27FC236}">
                <a16:creationId xmlns:a16="http://schemas.microsoft.com/office/drawing/2014/main" id="{86EB9B9D-9609-9F9E-67AF-5E2E6AC23FF6}"/>
              </a:ext>
            </a:extLst>
          </p:cNvPr>
          <p:cNvPicPr>
            <a:picLocks noChangeAspect="1"/>
          </p:cNvPicPr>
          <p:nvPr/>
        </p:nvPicPr>
        <p:blipFill>
          <a:blip r:embed="rId18" cstate="print">
            <a:extLst>
              <a:ext uri="{28A0092B-C50C-407E-A947-70E740481C1C}">
                <a14:useLocalDpi xmlns:a14="http://schemas.microsoft.com/office/drawing/2010/main" val="0"/>
              </a:ext>
            </a:extLst>
          </a:blip>
          <a:srcRect l="23609" t="5961" r="20457" b="5637"/>
          <a:stretch/>
        </p:blipFill>
        <p:spPr>
          <a:xfrm rot="5400000">
            <a:off x="12464149" y="31492821"/>
            <a:ext cx="525516" cy="622925"/>
          </a:xfrm>
          <a:prstGeom prst="rect">
            <a:avLst/>
          </a:prstGeom>
        </p:spPr>
      </p:pic>
      <p:pic>
        <p:nvPicPr>
          <p:cNvPr id="131" name="Picture 130" descr="A round metal object with black and gold mesh&#10;&#10;AI-generated content may be incorrect.">
            <a:extLst>
              <a:ext uri="{FF2B5EF4-FFF2-40B4-BE49-F238E27FC236}">
                <a16:creationId xmlns:a16="http://schemas.microsoft.com/office/drawing/2014/main" id="{E78E2284-ABE4-A9A8-EF59-E40153DC19CA}"/>
              </a:ext>
            </a:extLst>
          </p:cNvPr>
          <p:cNvPicPr>
            <a:picLocks noChangeAspect="1"/>
          </p:cNvPicPr>
          <p:nvPr/>
        </p:nvPicPr>
        <p:blipFill>
          <a:blip r:embed="rId19" cstate="print">
            <a:extLst>
              <a:ext uri="{28A0092B-C50C-407E-A947-70E740481C1C}">
                <a14:useLocalDpi xmlns:a14="http://schemas.microsoft.com/office/drawing/2010/main" val="0"/>
              </a:ext>
            </a:extLst>
          </a:blip>
          <a:srcRect l="19451" t="8850" r="21005" b="9979"/>
          <a:stretch/>
        </p:blipFill>
        <p:spPr>
          <a:xfrm rot="16200000">
            <a:off x="14089390" y="31533172"/>
            <a:ext cx="527953" cy="539785"/>
          </a:xfrm>
          <a:prstGeom prst="rect">
            <a:avLst/>
          </a:prstGeom>
        </p:spPr>
      </p:pic>
      <p:pic>
        <p:nvPicPr>
          <p:cNvPr id="132" name="Picture 131" descr="A gold and silver metal object&#10;&#10;AI-generated content may be incorrect.">
            <a:extLst>
              <a:ext uri="{FF2B5EF4-FFF2-40B4-BE49-F238E27FC236}">
                <a16:creationId xmlns:a16="http://schemas.microsoft.com/office/drawing/2014/main" id="{314F2C31-A708-449C-DFFB-BB4C997F63A9}"/>
              </a:ext>
            </a:extLst>
          </p:cNvPr>
          <p:cNvPicPr>
            <a:picLocks noChangeAspect="1"/>
          </p:cNvPicPr>
          <p:nvPr/>
        </p:nvPicPr>
        <p:blipFill>
          <a:blip r:embed="rId20" cstate="print">
            <a:extLst>
              <a:ext uri="{28A0092B-C50C-407E-A947-70E740481C1C}">
                <a14:useLocalDpi xmlns:a14="http://schemas.microsoft.com/office/drawing/2010/main" val="0"/>
              </a:ext>
            </a:extLst>
          </a:blip>
          <a:srcRect l="15068" t="4541" r="15799" b="7300"/>
          <a:stretch/>
        </p:blipFill>
        <p:spPr>
          <a:xfrm rot="16200000">
            <a:off x="15717695" y="31550593"/>
            <a:ext cx="527955" cy="504939"/>
          </a:xfrm>
          <a:prstGeom prst="rect">
            <a:avLst/>
          </a:prstGeom>
        </p:spPr>
      </p:pic>
      <p:pic>
        <p:nvPicPr>
          <p:cNvPr id="133" name="Picture 132" descr="A gold and black metal object&#10;&#10;AI-generated content may be incorrect.">
            <a:extLst>
              <a:ext uri="{FF2B5EF4-FFF2-40B4-BE49-F238E27FC236}">
                <a16:creationId xmlns:a16="http://schemas.microsoft.com/office/drawing/2014/main" id="{45BE7609-66E4-A142-0011-1E26D96795A5}"/>
              </a:ext>
            </a:extLst>
          </p:cNvPr>
          <p:cNvPicPr>
            <a:picLocks noChangeAspect="1"/>
          </p:cNvPicPr>
          <p:nvPr/>
        </p:nvPicPr>
        <p:blipFill>
          <a:blip r:embed="rId21" cstate="print">
            <a:extLst>
              <a:ext uri="{28A0092B-C50C-407E-A947-70E740481C1C}">
                <a14:useLocalDpi xmlns:a14="http://schemas.microsoft.com/office/drawing/2010/main" val="0"/>
              </a:ext>
            </a:extLst>
          </a:blip>
          <a:srcRect l="11051" t="400" r="25297" b="15825"/>
          <a:stretch/>
        </p:blipFill>
        <p:spPr>
          <a:xfrm rot="16200000">
            <a:off x="17345971" y="31542492"/>
            <a:ext cx="527956" cy="521139"/>
          </a:xfrm>
          <a:prstGeom prst="rect">
            <a:avLst/>
          </a:prstGeom>
        </p:spPr>
      </p:pic>
      <p:grpSp>
        <p:nvGrpSpPr>
          <p:cNvPr id="141" name="Group 12">
            <a:extLst>
              <a:ext uri="{FF2B5EF4-FFF2-40B4-BE49-F238E27FC236}">
                <a16:creationId xmlns:a16="http://schemas.microsoft.com/office/drawing/2014/main" id="{CDA1705D-FE5F-56F2-A759-3DE668B1334E}"/>
              </a:ext>
            </a:extLst>
          </p:cNvPr>
          <p:cNvGrpSpPr/>
          <p:nvPr/>
        </p:nvGrpSpPr>
        <p:grpSpPr>
          <a:xfrm>
            <a:off x="-9010826" y="11948262"/>
            <a:ext cx="19309250" cy="12324809"/>
            <a:chOff x="0" y="-882983"/>
            <a:chExt cx="1558093" cy="1014391"/>
          </a:xfrm>
        </p:grpSpPr>
        <p:sp>
          <p:nvSpPr>
            <p:cNvPr id="142" name="Freeform 13">
              <a:extLst>
                <a:ext uri="{FF2B5EF4-FFF2-40B4-BE49-F238E27FC236}">
                  <a16:creationId xmlns:a16="http://schemas.microsoft.com/office/drawing/2014/main" id="{0C088CCE-B999-0C31-6464-0D87DDAAA10F}"/>
                </a:ext>
              </a:extLst>
            </p:cNvPr>
            <p:cNvSpPr/>
            <p:nvPr/>
          </p:nvSpPr>
          <p:spPr>
            <a:xfrm>
              <a:off x="759126" y="-882983"/>
              <a:ext cx="798967" cy="131408"/>
            </a:xfrm>
            <a:custGeom>
              <a:avLst/>
              <a:gdLst/>
              <a:ahLst/>
              <a:cxnLst/>
              <a:rect l="l" t="t" r="r" b="b"/>
              <a:pathLst>
                <a:path w="812800" h="131408">
                  <a:moveTo>
                    <a:pt x="0" y="0"/>
                  </a:moveTo>
                  <a:lnTo>
                    <a:pt x="812800" y="0"/>
                  </a:lnTo>
                  <a:lnTo>
                    <a:pt x="812800" y="131408"/>
                  </a:lnTo>
                  <a:lnTo>
                    <a:pt x="0" y="131408"/>
                  </a:lnTo>
                  <a:close/>
                </a:path>
              </a:pathLst>
            </a:custGeom>
            <a:solidFill>
              <a:srgbClr val="4F2D7F"/>
            </a:solidFill>
          </p:spPr>
          <p:txBody>
            <a:bodyPr/>
            <a:lstStyle/>
            <a:p>
              <a:endParaRPr lang="en-US"/>
            </a:p>
          </p:txBody>
        </p:sp>
        <p:sp>
          <p:nvSpPr>
            <p:cNvPr id="143" name="TextBox 14">
              <a:extLst>
                <a:ext uri="{FF2B5EF4-FFF2-40B4-BE49-F238E27FC236}">
                  <a16:creationId xmlns:a16="http://schemas.microsoft.com/office/drawing/2014/main" id="{34FA94F9-F6EB-3188-F2E6-E0E011A8E113}"/>
                </a:ext>
              </a:extLst>
            </p:cNvPr>
            <p:cNvSpPr txBox="1"/>
            <p:nvPr/>
          </p:nvSpPr>
          <p:spPr>
            <a:xfrm>
              <a:off x="0" y="-114300"/>
              <a:ext cx="812800" cy="245708"/>
            </a:xfrm>
            <a:prstGeom prst="rect">
              <a:avLst/>
            </a:prstGeom>
          </p:spPr>
          <p:txBody>
            <a:bodyPr lIns="50800" tIns="50800" rIns="50800" bIns="50800" rtlCol="0" anchor="ctr"/>
            <a:lstStyle/>
            <a:p>
              <a:pPr algn="ctr">
                <a:lnSpc>
                  <a:spcPts val="8680"/>
                </a:lnSpc>
              </a:pPr>
              <a:endParaRPr/>
            </a:p>
          </p:txBody>
        </p:sp>
      </p:grpSp>
      <p:sp>
        <p:nvSpPr>
          <p:cNvPr id="144" name="TextBox 127">
            <a:extLst>
              <a:ext uri="{FF2B5EF4-FFF2-40B4-BE49-F238E27FC236}">
                <a16:creationId xmlns:a16="http://schemas.microsoft.com/office/drawing/2014/main" id="{025C196F-D9F9-2824-3463-2AA1AB1D7208}"/>
              </a:ext>
            </a:extLst>
          </p:cNvPr>
          <p:cNvSpPr txBox="1"/>
          <p:nvPr/>
        </p:nvSpPr>
        <p:spPr>
          <a:xfrm>
            <a:off x="-1793296" y="12027455"/>
            <a:ext cx="8143763" cy="1169786"/>
          </a:xfrm>
          <a:prstGeom prst="rect">
            <a:avLst/>
          </a:prstGeom>
        </p:spPr>
        <p:txBody>
          <a:bodyPr lIns="0" tIns="0" rIns="0" bIns="0" rtlCol="0" anchor="t">
            <a:spAutoFit/>
          </a:bodyPr>
          <a:lstStyle/>
          <a:p>
            <a:pPr algn="ctr">
              <a:lnSpc>
                <a:spcPts val="9548"/>
              </a:lnSpc>
            </a:pPr>
            <a:r>
              <a:rPr lang="en-US" sz="6800" b="1" dirty="0">
                <a:solidFill>
                  <a:srgbClr val="FFFFFF"/>
                </a:solidFill>
                <a:latin typeface="+mj-lt"/>
              </a:rPr>
              <a:t>Objective</a:t>
            </a:r>
          </a:p>
        </p:txBody>
      </p:sp>
      <p:sp>
        <p:nvSpPr>
          <p:cNvPr id="145" name="TextBox 125">
            <a:extLst>
              <a:ext uri="{FF2B5EF4-FFF2-40B4-BE49-F238E27FC236}">
                <a16:creationId xmlns:a16="http://schemas.microsoft.com/office/drawing/2014/main" id="{52453F59-2688-5E55-3BA5-D3CF5C01C28D}"/>
              </a:ext>
            </a:extLst>
          </p:cNvPr>
          <p:cNvSpPr txBox="1"/>
          <p:nvPr/>
        </p:nvSpPr>
        <p:spPr>
          <a:xfrm>
            <a:off x="2524356" y="-463782"/>
            <a:ext cx="38842488" cy="2310441"/>
          </a:xfrm>
          <a:prstGeom prst="rect">
            <a:avLst/>
          </a:prstGeom>
        </p:spPr>
        <p:txBody>
          <a:bodyPr lIns="0" tIns="0" rIns="0" bIns="0" rtlCol="0" anchor="t">
            <a:spAutoFit/>
          </a:bodyPr>
          <a:lstStyle/>
          <a:p>
            <a:pPr algn="ctr">
              <a:lnSpc>
                <a:spcPts val="19180"/>
              </a:lnSpc>
            </a:pPr>
            <a:r>
              <a:rPr lang="en-US" sz="13700" b="1" dirty="0">
                <a:solidFill>
                  <a:srgbClr val="FFFFFF"/>
                </a:solidFill>
                <a:latin typeface="+mj-lt"/>
              </a:rPr>
              <a:t>RELLIS Rovers</a:t>
            </a:r>
          </a:p>
        </p:txBody>
      </p:sp>
      <p:sp>
        <p:nvSpPr>
          <p:cNvPr id="146" name="Freeform 9">
            <a:extLst>
              <a:ext uri="{FF2B5EF4-FFF2-40B4-BE49-F238E27FC236}">
                <a16:creationId xmlns:a16="http://schemas.microsoft.com/office/drawing/2014/main" id="{BD0D6391-B167-69B1-129C-B0CECB92F187}"/>
              </a:ext>
            </a:extLst>
          </p:cNvPr>
          <p:cNvSpPr/>
          <p:nvPr/>
        </p:nvSpPr>
        <p:spPr>
          <a:xfrm>
            <a:off x="2683375" y="222915"/>
            <a:ext cx="2401821" cy="2500189"/>
          </a:xfrm>
          <a:custGeom>
            <a:avLst/>
            <a:gdLst/>
            <a:ahLst/>
            <a:cxnLst/>
            <a:rect l="l" t="t" r="r" b="b"/>
            <a:pathLst>
              <a:path w="2401821" h="2500189">
                <a:moveTo>
                  <a:pt x="0" y="0"/>
                </a:moveTo>
                <a:lnTo>
                  <a:pt x="2401821" y="0"/>
                </a:lnTo>
                <a:lnTo>
                  <a:pt x="2401821" y="2500189"/>
                </a:lnTo>
                <a:lnTo>
                  <a:pt x="0" y="2500189"/>
                </a:lnTo>
                <a:lnTo>
                  <a:pt x="0" y="0"/>
                </a:lnTo>
                <a:close/>
              </a:path>
            </a:pathLst>
          </a:custGeom>
          <a:blipFill>
            <a:blip r:embed="rId22"/>
            <a:stretch>
              <a:fillRect/>
            </a:stretch>
          </a:blipFill>
        </p:spPr>
        <p:txBody>
          <a:bodyPr/>
          <a:lstStyle/>
          <a:p>
            <a:endParaRPr lang="en-US"/>
          </a:p>
        </p:txBody>
      </p:sp>
      <p:sp>
        <p:nvSpPr>
          <p:cNvPr id="147" name="Freeform 10">
            <a:extLst>
              <a:ext uri="{FF2B5EF4-FFF2-40B4-BE49-F238E27FC236}">
                <a16:creationId xmlns:a16="http://schemas.microsoft.com/office/drawing/2014/main" id="{CABB8999-F52B-59DB-A1E6-1C7AA845919C}"/>
              </a:ext>
            </a:extLst>
          </p:cNvPr>
          <p:cNvSpPr/>
          <p:nvPr/>
        </p:nvSpPr>
        <p:spPr>
          <a:xfrm>
            <a:off x="39810062" y="277506"/>
            <a:ext cx="2755906" cy="2328608"/>
          </a:xfrm>
          <a:custGeom>
            <a:avLst/>
            <a:gdLst/>
            <a:ahLst/>
            <a:cxnLst/>
            <a:rect l="l" t="t" r="r" b="b"/>
            <a:pathLst>
              <a:path w="2755906" h="2328608">
                <a:moveTo>
                  <a:pt x="0" y="0"/>
                </a:moveTo>
                <a:lnTo>
                  <a:pt x="2755906" y="0"/>
                </a:lnTo>
                <a:lnTo>
                  <a:pt x="2755906" y="2328608"/>
                </a:lnTo>
                <a:lnTo>
                  <a:pt x="0" y="2328608"/>
                </a:lnTo>
                <a:lnTo>
                  <a:pt x="0" y="0"/>
                </a:lnTo>
                <a:close/>
              </a:path>
            </a:pathLst>
          </a:custGeom>
          <a:blipFill>
            <a:blip r:embed="rId23"/>
            <a:stretch>
              <a:fillRect/>
            </a:stretch>
          </a:blipFill>
        </p:spPr>
        <p:txBody>
          <a:bodyPr/>
          <a:lstStyle/>
          <a:p>
            <a:endParaRPr lang="en-US"/>
          </a:p>
        </p:txBody>
      </p:sp>
      <p:sp>
        <p:nvSpPr>
          <p:cNvPr id="148" name="Freeform 11">
            <a:extLst>
              <a:ext uri="{FF2B5EF4-FFF2-40B4-BE49-F238E27FC236}">
                <a16:creationId xmlns:a16="http://schemas.microsoft.com/office/drawing/2014/main" id="{AF601ECE-5B47-DB07-6734-7C18ACA7FF8E}"/>
              </a:ext>
            </a:extLst>
          </p:cNvPr>
          <p:cNvSpPr/>
          <p:nvPr/>
        </p:nvSpPr>
        <p:spPr>
          <a:xfrm>
            <a:off x="39102650" y="2946018"/>
            <a:ext cx="4056431" cy="2014694"/>
          </a:xfrm>
          <a:custGeom>
            <a:avLst/>
            <a:gdLst/>
            <a:ahLst/>
            <a:cxnLst/>
            <a:rect l="l" t="t" r="r" b="b"/>
            <a:pathLst>
              <a:path w="4056431" h="2014694">
                <a:moveTo>
                  <a:pt x="0" y="0"/>
                </a:moveTo>
                <a:lnTo>
                  <a:pt x="4056431" y="0"/>
                </a:lnTo>
                <a:lnTo>
                  <a:pt x="4056431" y="2014694"/>
                </a:lnTo>
                <a:lnTo>
                  <a:pt x="0" y="2014694"/>
                </a:lnTo>
                <a:lnTo>
                  <a:pt x="0" y="0"/>
                </a:lnTo>
                <a:close/>
              </a:path>
            </a:pathLst>
          </a:custGeom>
          <a:blipFill>
            <a:blip r:embed="rId24"/>
            <a:stretch>
              <a:fillRect/>
            </a:stretch>
          </a:blipFill>
        </p:spPr>
        <p:txBody>
          <a:bodyPr/>
          <a:lstStyle/>
          <a:p>
            <a:endParaRPr lang="en-US"/>
          </a:p>
        </p:txBody>
      </p:sp>
      <p:sp>
        <p:nvSpPr>
          <p:cNvPr id="149" name="Freeform 45">
            <a:extLst>
              <a:ext uri="{FF2B5EF4-FFF2-40B4-BE49-F238E27FC236}">
                <a16:creationId xmlns:a16="http://schemas.microsoft.com/office/drawing/2014/main" id="{C4BA25A2-FC88-D413-6D6E-AB7A1D67A1F0}"/>
              </a:ext>
            </a:extLst>
          </p:cNvPr>
          <p:cNvSpPr/>
          <p:nvPr/>
        </p:nvSpPr>
        <p:spPr>
          <a:xfrm>
            <a:off x="522642" y="2946018"/>
            <a:ext cx="6679149" cy="2152534"/>
          </a:xfrm>
          <a:custGeom>
            <a:avLst/>
            <a:gdLst/>
            <a:ahLst/>
            <a:cxnLst/>
            <a:rect l="l" t="t" r="r" b="b"/>
            <a:pathLst>
              <a:path w="5588873" h="1687207">
                <a:moveTo>
                  <a:pt x="0" y="0"/>
                </a:moveTo>
                <a:lnTo>
                  <a:pt x="5588872" y="0"/>
                </a:lnTo>
                <a:lnTo>
                  <a:pt x="5588872" y="1687206"/>
                </a:lnTo>
                <a:lnTo>
                  <a:pt x="0" y="1687206"/>
                </a:lnTo>
                <a:lnTo>
                  <a:pt x="0" y="0"/>
                </a:lnTo>
                <a:close/>
              </a:path>
            </a:pathLst>
          </a:custGeom>
          <a:blipFill>
            <a:blip r:embed="rId25"/>
            <a:stretch>
              <a:fillRect/>
            </a:stretch>
          </a:blipFill>
        </p:spPr>
        <p:txBody>
          <a:bodyPr/>
          <a:lstStyle/>
          <a:p>
            <a:endParaRPr lang="en-US"/>
          </a:p>
        </p:txBody>
      </p:sp>
    </p:spTree>
    <p:extLst>
      <p:ext uri="{BB962C8B-B14F-4D97-AF65-F5344CB8AC3E}">
        <p14:creationId xmlns:p14="http://schemas.microsoft.com/office/powerpoint/2010/main" val="888625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93c2798-ce66-4ded-b753-072189037c6c">
      <Terms xmlns="http://schemas.microsoft.com/office/infopath/2007/PartnerControls"/>
    </lcf76f155ced4ddcb4097134ff3c332f>
    <TaxCatchAll xmlns="c0a1be68-5085-45bc-a47b-a2e5f7ddde6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C24D8C77B7654EB1298A9EA1B8FC34" ma:contentTypeVersion="14" ma:contentTypeDescription="Create a new document." ma:contentTypeScope="" ma:versionID="35fa180fed9d9831c6235b5bdf903d2f">
  <xsd:schema xmlns:xsd="http://www.w3.org/2001/XMLSchema" xmlns:xs="http://www.w3.org/2001/XMLSchema" xmlns:p="http://schemas.microsoft.com/office/2006/metadata/properties" xmlns:ns2="193c2798-ce66-4ded-b753-072189037c6c" xmlns:ns3="c0a1be68-5085-45bc-a47b-a2e5f7ddde64" targetNamespace="http://schemas.microsoft.com/office/2006/metadata/properties" ma:root="true" ma:fieldsID="3461c559bbe7fbc41f9580bf03fbbefa" ns2:_="" ns3:_="">
    <xsd:import namespace="193c2798-ce66-4ded-b753-072189037c6c"/>
    <xsd:import namespace="c0a1be68-5085-45bc-a47b-a2e5f7ddde6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3c2798-ce66-4ded-b753-072189037c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2723337-c015-43ad-bcb7-937c9ee24b4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a1be68-5085-45bc-a47b-a2e5f7ddde6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a9fcbe-5dcb-4a6a-9e1e-b22070f00dc7}" ma:internalName="TaxCatchAll" ma:showField="CatchAllData" ma:web="c0a1be68-5085-45bc-a47b-a2e5f7ddde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072FA9-5462-4E81-8486-5887B02753D3}">
  <ds:schemaRefs>
    <ds:schemaRef ds:uri="http://schemas.microsoft.com/sharepoint/v3/contenttype/forms"/>
  </ds:schemaRefs>
</ds:datastoreItem>
</file>

<file path=customXml/itemProps2.xml><?xml version="1.0" encoding="utf-8"?>
<ds:datastoreItem xmlns:ds="http://schemas.openxmlformats.org/officeDocument/2006/customXml" ds:itemID="{DC155F10-E278-49F3-831C-7F69183CCE05}">
  <ds:schemaRefs>
    <ds:schemaRef ds:uri="http://schemas.microsoft.com/office/2006/metadata/properties"/>
    <ds:schemaRef ds:uri="http://schemas.microsoft.com/office/2006/documentManagement/types"/>
    <ds:schemaRef ds:uri="http://purl.org/dc/terms/"/>
    <ds:schemaRef ds:uri="c0a1be68-5085-45bc-a47b-a2e5f7ddde64"/>
    <ds:schemaRef ds:uri="http://www.w3.org/XML/1998/namespace"/>
    <ds:schemaRef ds:uri="http://purl.org/dc/dcmitype/"/>
    <ds:schemaRef ds:uri="http://schemas.microsoft.com/office/infopath/2007/PartnerControls"/>
    <ds:schemaRef ds:uri="http://schemas.openxmlformats.org/package/2006/metadata/core-properties"/>
    <ds:schemaRef ds:uri="193c2798-ce66-4ded-b753-072189037c6c"/>
    <ds:schemaRef ds:uri="http://purl.org/dc/elements/1.1/"/>
  </ds:schemaRefs>
</ds:datastoreItem>
</file>

<file path=customXml/itemProps3.xml><?xml version="1.0" encoding="utf-8"?>
<ds:datastoreItem xmlns:ds="http://schemas.openxmlformats.org/officeDocument/2006/customXml" ds:itemID="{5DF2F8CC-43E1-4076-A172-A800D6BDF3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3c2798-ce66-4ded-b753-072189037c6c"/>
    <ds:schemaRef ds:uri="c0a1be68-5085-45bc-a47b-a2e5f7ddde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147</TotalTime>
  <Words>572</Words>
  <Application>Microsoft Office PowerPoint</Application>
  <PresentationFormat>Custom</PresentationFormat>
  <Paragraphs>54</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League Spartan</vt:lpstr>
      <vt:lpstr>Aptos Serif</vt:lpstr>
      <vt:lpstr>Arial</vt:lpstr>
      <vt:lpstr>Calibri</vt:lpstr>
      <vt:lpstr>Aptos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TSGC Showcase Poster(s)</dc:title>
  <dc:creator>Akash Musale</dc:creator>
  <cp:lastModifiedBy>Musale, Akash</cp:lastModifiedBy>
  <cp:revision>9</cp:revision>
  <cp:lastPrinted>2024-04-23T17:26:23Z</cp:lastPrinted>
  <dcterms:created xsi:type="dcterms:W3CDTF">2006-08-16T00:00:00Z</dcterms:created>
  <dcterms:modified xsi:type="dcterms:W3CDTF">2025-04-14T17:30:25Z</dcterms:modified>
  <dc:identifier>DAFzqR3DQGQ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0x010100C4C24D8C77B7654EB1298A9EA1B8FC34</vt:lpwstr>
  </property>
  <property fmtid="{D5CDD505-2E9C-101B-9397-08002B2CF9AE}" pid="3" name="MediaServiceImageTags">
    <vt:lpwstr/>
  </property>
</Properties>
</file>